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6" r:id="rId2"/>
    <p:sldId id="285" r:id="rId3"/>
    <p:sldId id="286" r:id="rId4"/>
    <p:sldId id="287" r:id="rId5"/>
    <p:sldId id="288" r:id="rId6"/>
    <p:sldId id="289" r:id="rId7"/>
    <p:sldId id="257" r:id="rId8"/>
    <p:sldId id="258" r:id="rId9"/>
    <p:sldId id="269" r:id="rId10"/>
    <p:sldId id="270" r:id="rId11"/>
    <p:sldId id="271" r:id="rId12"/>
    <p:sldId id="259" r:id="rId13"/>
    <p:sldId id="266" r:id="rId14"/>
    <p:sldId id="267" r:id="rId15"/>
    <p:sldId id="268" r:id="rId16"/>
    <p:sldId id="260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77" r:id="rId30"/>
    <p:sldId id="265" r:id="rId31"/>
    <p:sldId id="261" r:id="rId32"/>
    <p:sldId id="262" r:id="rId33"/>
    <p:sldId id="263" r:id="rId34"/>
    <p:sldId id="26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161" autoAdjust="0"/>
  </p:normalViewPr>
  <p:slideViewPr>
    <p:cSldViewPr>
      <p:cViewPr varScale="1">
        <p:scale>
          <a:sx n="67" d="100"/>
          <a:sy n="67" d="100"/>
        </p:scale>
        <p:origin x="-14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792D7-89C3-4BB3-A36B-A0302BAF0DDA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35738-79C3-43D3-BB30-BCDE82FBB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35738-79C3-43D3-BB30-BCDE82FBB6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35738-79C3-43D3-BB30-BCDE82FBB60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4286256"/>
          </a:xfrm>
        </p:spPr>
        <p:txBody>
          <a:bodyPr>
            <a:noAutofit/>
          </a:bodyPr>
          <a:lstStyle/>
          <a:p>
            <a:r>
              <a:rPr lang="ru-RU" sz="9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Поколение победителей</a:t>
            </a:r>
            <a:endParaRPr lang="ru-RU" sz="9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Воронов Александр </a:t>
            </a:r>
            <a:r>
              <a:rPr lang="ru-RU" b="1" dirty="0" err="1" smtClean="0"/>
              <a:t>Прокофьевич</a:t>
            </a:r>
            <a:r>
              <a:rPr lang="ru-RU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</a:t>
            </a:r>
            <a:r>
              <a:rPr lang="ru-RU" b="1" dirty="0" smtClean="0"/>
              <a:t>(1902 – 1986)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686304" cy="43891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Воевал с 15 июня 1942 года по май 1945 года в составе  793 отдельного автомобильного батальона.</a:t>
            </a:r>
          </a:p>
          <a:p>
            <a:r>
              <a:rPr lang="ru-RU" dirty="0" smtClean="0"/>
              <a:t>Награжден медалью «За победу над Германией»</a:t>
            </a:r>
          </a:p>
          <a:p>
            <a:r>
              <a:rPr lang="ru-RU" dirty="0" smtClean="0"/>
              <a:t>Другими медалями </a:t>
            </a:r>
            <a:endParaRPr lang="ru-RU" dirty="0"/>
          </a:p>
        </p:txBody>
      </p:sp>
      <p:pic>
        <p:nvPicPr>
          <p:cNvPr id="4" name="Рисунок 3" descr="воронов а.т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714488"/>
            <a:ext cx="3929090" cy="502999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Галина\Desktop\0_c9325_64b97b60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357826"/>
            <a:ext cx="7572428" cy="1285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Давыденко</a:t>
            </a:r>
            <a:r>
              <a:rPr lang="ru-RU" b="1" dirty="0" smtClean="0"/>
              <a:t> Петр Иванович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Призван в РККА в марте 1942 года . Воевал в артиллерийском полку.</a:t>
            </a:r>
          </a:p>
          <a:p>
            <a:r>
              <a:rPr lang="ru-RU" dirty="0" smtClean="0"/>
              <a:t>Награжден медалью «За отвагу» в ноябре 1944 года</a:t>
            </a:r>
          </a:p>
          <a:p>
            <a:r>
              <a:rPr lang="ru-RU" dirty="0" smtClean="0"/>
              <a:t>«17.09 1944 года во время артподготовки ОП подвергся обстрелу со стороны противника. </a:t>
            </a:r>
            <a:r>
              <a:rPr lang="ru-RU" dirty="0" err="1" smtClean="0"/>
              <a:t>Давыденко</a:t>
            </a:r>
            <a:r>
              <a:rPr lang="ru-RU" dirty="0" smtClean="0"/>
              <a:t> первым бросился заряжать орудие под обстрелом .Личной инициативой и отвагой воодушевил бойцов. 20.09 1944 года , рискуя жизнью , под обстрелом оказал первую помощь раненому офицеру и доставил его на ППГ» (из наградного листа)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Галина\Desktop\0_c9325_64b97b60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643554"/>
            <a:ext cx="6391821" cy="12144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Миронов Николай </a:t>
            </a:r>
            <a:r>
              <a:rPr lang="ru-RU" b="1" dirty="0" smtClean="0"/>
              <a:t>Яковлевич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( 1909 – 1977 )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686800" cy="4525963"/>
          </a:xfrm>
        </p:spPr>
        <p:txBody>
          <a:bodyPr/>
          <a:lstStyle/>
          <a:p>
            <a:r>
              <a:rPr lang="ru-RU" dirty="0" smtClean="0"/>
              <a:t>Воевал в 488-ой отдельной роте связи в должности – повозочного .</a:t>
            </a:r>
          </a:p>
          <a:p>
            <a:r>
              <a:rPr lang="ru-RU" dirty="0" smtClean="0"/>
              <a:t>Награжден :</a:t>
            </a:r>
          </a:p>
          <a:p>
            <a:r>
              <a:rPr lang="ru-RU" dirty="0" smtClean="0"/>
              <a:t>Медалью «За боевые заслуги». «В сложных боевых условиях доставлял имущество связи на линии , передовой узел связи , на НП командира дивизии» (из наградного листа)</a:t>
            </a:r>
          </a:p>
          <a:p>
            <a:r>
              <a:rPr lang="ru-RU" dirty="0" smtClean="0"/>
              <a:t>Медалью «За победу над Германией»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Лебедев Алексей Степанович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(1916 – 1982 )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972056" cy="4389120"/>
          </a:xfrm>
        </p:spPr>
        <p:txBody>
          <a:bodyPr/>
          <a:lstStyle/>
          <a:p>
            <a:r>
              <a:rPr lang="ru-RU" dirty="0" smtClean="0"/>
              <a:t>Прошел войну от начала до Победы .</a:t>
            </a:r>
          </a:p>
          <a:p>
            <a:r>
              <a:rPr lang="ru-RU" dirty="0" smtClean="0"/>
              <a:t>Награжден :</a:t>
            </a:r>
          </a:p>
          <a:p>
            <a:r>
              <a:rPr lang="ru-RU" dirty="0" smtClean="0"/>
              <a:t>Медалью «За доблесть и отвагу в ВО войне»</a:t>
            </a:r>
          </a:p>
          <a:p>
            <a:r>
              <a:rPr lang="ru-RU" dirty="0" smtClean="0"/>
              <a:t>Медалью «За победу над Германией»</a:t>
            </a:r>
          </a:p>
          <a:p>
            <a:r>
              <a:rPr lang="ru-RU" dirty="0" smtClean="0"/>
              <a:t>Юбилейными медалями</a:t>
            </a:r>
            <a:endParaRPr lang="ru-RU" dirty="0"/>
          </a:p>
        </p:txBody>
      </p:sp>
      <p:pic>
        <p:nvPicPr>
          <p:cNvPr id="4" name="Рисунок 3" descr="лебедев а.с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744372"/>
            <a:ext cx="3714776" cy="51136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Галина\Desktop\0_c9325_64b97b60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5016"/>
            <a:ext cx="7153814" cy="11429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Горячев Василий </a:t>
            </a:r>
            <a:r>
              <a:rPr lang="ru-RU" dirty="0" smtClean="0"/>
              <a:t>Дмитриевич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(1921 – </a:t>
            </a:r>
            <a:r>
              <a:rPr lang="ru-RU" dirty="0" smtClean="0"/>
              <a:t>1980)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4525963"/>
          </a:xfrm>
        </p:spPr>
        <p:txBody>
          <a:bodyPr/>
          <a:lstStyle/>
          <a:p>
            <a:r>
              <a:rPr lang="ru-RU" dirty="0" smtClean="0"/>
              <a:t>Воевал в легкой артиллерии – зенитчиком. Участвовал в обороне Москвы , дошел до Германии.</a:t>
            </a:r>
          </a:p>
          <a:p>
            <a:r>
              <a:rPr lang="ru-RU" dirty="0" smtClean="0"/>
              <a:t>6 месяцев находился в Маньчжурии </a:t>
            </a:r>
          </a:p>
          <a:p>
            <a:r>
              <a:rPr lang="ru-RU" dirty="0" smtClean="0"/>
              <a:t>Награжден:</a:t>
            </a:r>
          </a:p>
          <a:p>
            <a:r>
              <a:rPr lang="ru-RU" dirty="0" smtClean="0"/>
              <a:t>Медалью «За оборону Москвы»</a:t>
            </a:r>
          </a:p>
          <a:p>
            <a:r>
              <a:rPr lang="ru-RU" dirty="0" smtClean="0"/>
              <a:t>Медалью «За победу над Германией»</a:t>
            </a:r>
          </a:p>
          <a:p>
            <a:r>
              <a:rPr lang="ru-RU" dirty="0" smtClean="0"/>
              <a:t>Другими медалями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раненков п.а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596" y="1633708"/>
            <a:ext cx="4143404" cy="522429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Бороненков</a:t>
            </a:r>
            <a:r>
              <a:rPr lang="ru-RU" dirty="0" smtClean="0"/>
              <a:t> Петр </a:t>
            </a:r>
            <a:r>
              <a:rPr lang="ru-RU" dirty="0" err="1" smtClean="0"/>
              <a:t>Агеевич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smtClean="0"/>
              <a:t>1916 – 1986 )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5257808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Воевал в составе 124-ого корпусного артиллерийского полка .</a:t>
            </a:r>
          </a:p>
          <a:p>
            <a:r>
              <a:rPr lang="ru-RU" dirty="0" smtClean="0"/>
              <a:t>Награжден:</a:t>
            </a:r>
          </a:p>
          <a:p>
            <a:r>
              <a:rPr lang="ru-RU" dirty="0" smtClean="0"/>
              <a:t>Медалью «За отвагу»</a:t>
            </a:r>
          </a:p>
          <a:p>
            <a:r>
              <a:rPr lang="ru-RU" dirty="0" smtClean="0"/>
              <a:t>Медалью «За оборону Ленинграда»</a:t>
            </a:r>
          </a:p>
          <a:p>
            <a:r>
              <a:rPr lang="ru-RU" dirty="0" smtClean="0"/>
              <a:t>Медалью «За победу над Германией»</a:t>
            </a:r>
          </a:p>
          <a:p>
            <a:r>
              <a:rPr lang="ru-RU" dirty="0" smtClean="0"/>
              <a:t>Другими медалями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Трофимов Анатолий </a:t>
            </a:r>
            <a:r>
              <a:rPr lang="ru-RU" b="1" dirty="0" smtClean="0"/>
              <a:t>Сергеевич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(1925 </a:t>
            </a:r>
            <a:r>
              <a:rPr lang="ru-RU" b="1" dirty="0" smtClean="0"/>
              <a:t>-1985 )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5857884" cy="4922520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 smtClean="0"/>
              <a:t>Призван в РККА в 1943 году. Старший телефонист  2 –го стрелкового батальона. </a:t>
            </a:r>
            <a:endParaRPr lang="ru-RU" sz="3800" b="1" dirty="0" smtClean="0"/>
          </a:p>
          <a:p>
            <a:pPr>
              <a:buNone/>
            </a:pPr>
            <a:r>
              <a:rPr lang="ru-RU" sz="3800" b="1" dirty="0" smtClean="0"/>
              <a:t> </a:t>
            </a:r>
            <a:r>
              <a:rPr lang="ru-RU" sz="3800" b="1" dirty="0" smtClean="0"/>
              <a:t>    </a:t>
            </a:r>
            <a:r>
              <a:rPr lang="ru-RU" sz="3800" b="1" dirty="0" smtClean="0"/>
              <a:t>Был легко </a:t>
            </a:r>
            <a:r>
              <a:rPr lang="ru-RU" sz="3800" b="1" dirty="0" smtClean="0"/>
              <a:t>ранен в феврале 1944 года</a:t>
            </a:r>
          </a:p>
          <a:p>
            <a:r>
              <a:rPr lang="ru-RU" sz="3800" b="1" dirty="0" smtClean="0"/>
              <a:t>Награжден :</a:t>
            </a:r>
          </a:p>
          <a:p>
            <a:r>
              <a:rPr lang="ru-RU" sz="3800" b="1" dirty="0" smtClean="0"/>
              <a:t>Медалью «За отвагу» февраль 1945 года</a:t>
            </a:r>
            <a:r>
              <a:rPr lang="ru-RU" sz="3800" b="1" dirty="0" smtClean="0"/>
              <a:t>.</a:t>
            </a:r>
          </a:p>
          <a:p>
            <a:pPr>
              <a:buNone/>
            </a:pPr>
            <a:r>
              <a:rPr lang="ru-RU" sz="3800" b="1" dirty="0" smtClean="0"/>
              <a:t>   «В </a:t>
            </a:r>
            <a:r>
              <a:rPr lang="ru-RU" sz="3800" b="1" dirty="0" smtClean="0"/>
              <a:t>период боев за плацдарм на западном берегу реки Одер с 24-29 января 1945 года, несмотря на сильный огонь противника, бесперебойно поддерживал связь и отражал контратаку , уничтожил 2-ух солдат противника» (из наградного листа) </a:t>
            </a:r>
          </a:p>
          <a:p>
            <a:r>
              <a:rPr lang="ru-RU" sz="3800" b="1" dirty="0" smtClean="0"/>
              <a:t>Медалью «За оборону Ленинграда»</a:t>
            </a:r>
          </a:p>
          <a:p>
            <a:r>
              <a:rPr lang="ru-RU" sz="3800" b="1" dirty="0" smtClean="0"/>
              <a:t>Медалью «За победу над Германией»</a:t>
            </a:r>
          </a:p>
          <a:p>
            <a:r>
              <a:rPr lang="ru-RU" sz="3800" b="1" dirty="0" smtClean="0"/>
              <a:t>Другими медалями</a:t>
            </a:r>
          </a:p>
          <a:p>
            <a:pPr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4" name="Рисунок 3" descr="трофим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857364"/>
            <a:ext cx="4230558" cy="50006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Гуляев Александр Иванович</a:t>
            </a:r>
            <a:br>
              <a:rPr lang="ru-RU" b="1" dirty="0" smtClean="0"/>
            </a:br>
            <a:r>
              <a:rPr lang="ru-RU" b="1" dirty="0" smtClean="0"/>
              <a:t>    </a:t>
            </a:r>
            <a:r>
              <a:rPr lang="ru-RU" b="1" dirty="0" smtClean="0"/>
              <a:t>(</a:t>
            </a:r>
            <a:r>
              <a:rPr lang="ru-RU" b="1" dirty="0" smtClean="0"/>
              <a:t>1923 – 1987 )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972056" cy="4389120"/>
          </a:xfrm>
        </p:spPr>
        <p:txBody>
          <a:bodyPr/>
          <a:lstStyle/>
          <a:p>
            <a:r>
              <a:rPr lang="ru-RU" dirty="0" smtClean="0"/>
              <a:t>Воевал в составе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238-го </a:t>
            </a:r>
            <a:r>
              <a:rPr lang="ru-RU" dirty="0" smtClean="0"/>
              <a:t>стрелкового полка  с 22 июня 1941 года по сентябрь 1942 года</a:t>
            </a:r>
          </a:p>
          <a:p>
            <a:r>
              <a:rPr lang="ru-RU" dirty="0" smtClean="0"/>
              <a:t>Награжден медалью «За победу над Германией»</a:t>
            </a:r>
          </a:p>
          <a:p>
            <a:r>
              <a:rPr lang="ru-RU" dirty="0" smtClean="0"/>
              <a:t>Другими медалями</a:t>
            </a:r>
            <a:endParaRPr lang="ru-RU" dirty="0"/>
          </a:p>
        </p:txBody>
      </p:sp>
      <p:pic>
        <p:nvPicPr>
          <p:cNvPr id="4" name="Рисунок 3" descr="гуляев а. и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714488"/>
            <a:ext cx="3714776" cy="531585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околение побе\2015-04-10 удаловой\сканирование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785926"/>
            <a:ext cx="5885884" cy="428628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Никонов Егор </a:t>
            </a:r>
            <a:r>
              <a:rPr lang="ru-RU" b="1" dirty="0" smtClean="0"/>
              <a:t>Иванович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(1921 </a:t>
            </a:r>
            <a:r>
              <a:rPr lang="ru-RU" b="1" dirty="0" smtClean="0"/>
              <a:t>– 1996)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3971924" cy="43891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Воевал в составе 77 </a:t>
            </a:r>
            <a:r>
              <a:rPr lang="ru-RU" dirty="0" smtClean="0"/>
              <a:t>полка, </a:t>
            </a:r>
            <a:r>
              <a:rPr lang="ru-RU" dirty="0" smtClean="0"/>
              <a:t>10-ой особой дивизии войск МВД с  1941 по 1942 год.</a:t>
            </a:r>
          </a:p>
          <a:p>
            <a:r>
              <a:rPr lang="ru-RU" dirty="0" smtClean="0"/>
              <a:t>Награжден медалью «За победу над Германией»</a:t>
            </a:r>
          </a:p>
          <a:p>
            <a:r>
              <a:rPr lang="ru-RU" dirty="0" smtClean="0"/>
              <a:t>Другими медалями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Сверлов Василий </a:t>
            </a:r>
            <a:r>
              <a:rPr lang="ru-RU" b="1" dirty="0" smtClean="0"/>
              <a:t>Васильевич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 </a:t>
            </a:r>
            <a:r>
              <a:rPr lang="ru-RU" b="1" dirty="0" smtClean="0"/>
              <a:t>1924 </a:t>
            </a:r>
            <a:r>
              <a:rPr lang="ru-RU" b="1" dirty="0" smtClean="0"/>
              <a:t>– 1996)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186370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Воевал в составе 114-го стрелкового полка с февраля 1942 года по декабрь 1942 года на Калининском фронте.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Был </a:t>
            </a:r>
            <a:r>
              <a:rPr lang="ru-RU" dirty="0" smtClean="0"/>
              <a:t>дважды ранен.</a:t>
            </a:r>
          </a:p>
          <a:p>
            <a:r>
              <a:rPr lang="ru-RU" dirty="0" smtClean="0"/>
              <a:t>Награжден орденом Великой Отечественной войны 2 степени</a:t>
            </a:r>
          </a:p>
          <a:p>
            <a:r>
              <a:rPr lang="ru-RU" dirty="0" smtClean="0"/>
              <a:t>Медалью «За победу над Германией»</a:t>
            </a:r>
            <a:endParaRPr lang="ru-RU" dirty="0"/>
          </a:p>
        </p:txBody>
      </p:sp>
      <p:pic>
        <p:nvPicPr>
          <p:cNvPr id="4" name="Picture 2" descr="F:\поколение побе\2015-04-10 удаловой\сканирование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41991"/>
            <a:ext cx="3643306" cy="531600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20114" cy="585791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 Великой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Отечественной войны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Большевишенского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округа,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ценой неимоверных усилий разгромил врага, кто вернулся в родные края с Победой.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околение побе\2015-04-10 удаловой\сканирование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72504"/>
            <a:ext cx="3800690" cy="52854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Иванов Иван Иванович</a:t>
            </a:r>
            <a:br>
              <a:rPr lang="ru-RU" b="1" dirty="0" smtClean="0"/>
            </a:br>
            <a:r>
              <a:rPr lang="ru-RU" b="1" dirty="0" smtClean="0"/>
              <a:t>   </a:t>
            </a:r>
            <a:r>
              <a:rPr lang="ru-RU" b="1" dirty="0" smtClean="0"/>
              <a:t>(</a:t>
            </a:r>
            <a:r>
              <a:rPr lang="ru-RU" b="1" dirty="0" smtClean="0"/>
              <a:t>1918 </a:t>
            </a:r>
            <a:r>
              <a:rPr lang="ru-RU" b="1" dirty="0" smtClean="0"/>
              <a:t>– 1993)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543428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Воевал в </a:t>
            </a:r>
            <a:r>
              <a:rPr lang="ru-RU" dirty="0" smtClean="0"/>
              <a:t>составе      </a:t>
            </a:r>
            <a:r>
              <a:rPr lang="ru-RU" dirty="0" smtClean="0"/>
              <a:t>676-го кавалерийского полка в должности командира разведки. Защищал город Ржев</a:t>
            </a:r>
          </a:p>
          <a:p>
            <a:r>
              <a:rPr lang="ru-RU" dirty="0" smtClean="0"/>
              <a:t>Награжден орденом Отечественной войны 2 степени</a:t>
            </a:r>
          </a:p>
          <a:p>
            <a:r>
              <a:rPr lang="ru-RU" dirty="0" smtClean="0"/>
              <a:t>Медалью «За победу над Германией»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Галина\Desktop\0_c9325_64b97b60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992"/>
            <a:ext cx="7215238" cy="11430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Тимирева</a:t>
            </a:r>
            <a:r>
              <a:rPr lang="ru-RU" b="1" dirty="0" smtClean="0"/>
              <a:t> </a:t>
            </a:r>
            <a:r>
              <a:rPr lang="ru-RU" b="1" dirty="0" err="1" smtClean="0"/>
              <a:t>Еликанида</a:t>
            </a:r>
            <a:r>
              <a:rPr lang="ru-RU" b="1" dirty="0" smtClean="0"/>
              <a:t> </a:t>
            </a:r>
            <a:r>
              <a:rPr lang="ru-RU" b="1" dirty="0" smtClean="0"/>
              <a:t>Петровна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( 1901  -  1998 )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858280" cy="4714907"/>
          </a:xfrm>
        </p:spPr>
        <p:txBody>
          <a:bodyPr>
            <a:normAutofit/>
          </a:bodyPr>
          <a:lstStyle/>
          <a:p>
            <a:r>
              <a:rPr lang="ru-RU" dirty="0" smtClean="0"/>
              <a:t>  С 16 июля 1941 года призвана на фронт в должности медицинского фельдшера. Прошла Калининский </a:t>
            </a:r>
            <a:r>
              <a:rPr lang="ru-RU" dirty="0" smtClean="0"/>
              <a:t>фронт, </a:t>
            </a:r>
            <a:r>
              <a:rPr lang="ru-RU" dirty="0" smtClean="0"/>
              <a:t>Курскую </a:t>
            </a:r>
            <a:r>
              <a:rPr lang="ru-RU" dirty="0" smtClean="0"/>
              <a:t>дугу.</a:t>
            </a:r>
          </a:p>
          <a:p>
            <a:r>
              <a:rPr lang="ru-RU" dirty="0" smtClean="0"/>
              <a:t>День </a:t>
            </a:r>
            <a:r>
              <a:rPr lang="ru-RU" dirty="0" smtClean="0"/>
              <a:t>Победы встретила в  Латвии.</a:t>
            </a:r>
          </a:p>
          <a:p>
            <a:r>
              <a:rPr lang="ru-RU" dirty="0" smtClean="0"/>
              <a:t>Награждена орденом Отечественной войны 2 </a:t>
            </a:r>
            <a:r>
              <a:rPr lang="ru-RU" dirty="0" smtClean="0"/>
              <a:t>степени.</a:t>
            </a:r>
            <a:endParaRPr lang="ru-RU" dirty="0" smtClean="0"/>
          </a:p>
          <a:p>
            <a:r>
              <a:rPr lang="ru-RU" dirty="0" smtClean="0"/>
              <a:t>Медалью «За победу над Германией»</a:t>
            </a:r>
          </a:p>
          <a:p>
            <a:r>
              <a:rPr lang="ru-RU" dirty="0" smtClean="0"/>
              <a:t>Значком «Отличник санитарной службы»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околение побе\2015-04-10 удаловой\сканирование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36739"/>
            <a:ext cx="3617917" cy="512126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Ширяев Николай Федорович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686304" cy="43891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 1942 года воевал в составе 1199-го стрелкового полка .</a:t>
            </a:r>
          </a:p>
          <a:p>
            <a:r>
              <a:rPr lang="ru-RU" dirty="0" smtClean="0"/>
              <a:t>После ранения в 1944 году направлен в 45-ый гвардейский Сталинградский танковый корпус .</a:t>
            </a:r>
          </a:p>
          <a:p>
            <a:r>
              <a:rPr lang="ru-RU" dirty="0" smtClean="0"/>
              <a:t>Награжден орденом Славы 3 степени</a:t>
            </a:r>
          </a:p>
          <a:p>
            <a:r>
              <a:rPr lang="ru-RU" dirty="0" smtClean="0"/>
              <a:t>Медалью «За победу над Германией»</a:t>
            </a:r>
          </a:p>
          <a:p>
            <a:r>
              <a:rPr lang="ru-RU" dirty="0" smtClean="0"/>
              <a:t>Медалью «За победу над Японией»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околение побе\2015-04-10 удаловой\сканирование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323019"/>
            <a:ext cx="2530485" cy="553498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Молчанов Александр Федорович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 smtClean="0"/>
              <a:t>1922 – 2008)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5329246" cy="438912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Воевал в составе 158-го артиллерийского полка с июня 1941 года по май 1945 года. Участвовал в обороне Москвы , освобождал города Белоруссии и Украины. Дважды был  раза ранен и контужен. День Победы встретил в Германии.</a:t>
            </a:r>
          </a:p>
          <a:p>
            <a:r>
              <a:rPr lang="ru-RU" sz="2400" b="1" dirty="0" smtClean="0"/>
              <a:t>Награжден медалью «За взятие Берлина»</a:t>
            </a:r>
          </a:p>
          <a:p>
            <a:r>
              <a:rPr lang="ru-RU" sz="2400" b="1" dirty="0" smtClean="0"/>
              <a:t>Медалью «За освобождение Варшавы»</a:t>
            </a:r>
          </a:p>
          <a:p>
            <a:r>
              <a:rPr lang="ru-RU" sz="2400" b="1" dirty="0" smtClean="0"/>
              <a:t>Медалью «За победу над Германией»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/>
              <a:t>Формихин</a:t>
            </a:r>
            <a:r>
              <a:rPr lang="ru-RU" b="1" dirty="0" smtClean="0"/>
              <a:t> Александр Федорович 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4525963"/>
          </a:xfrm>
        </p:spPr>
        <p:txBody>
          <a:bodyPr/>
          <a:lstStyle/>
          <a:p>
            <a:r>
              <a:rPr lang="ru-RU" dirty="0" smtClean="0"/>
              <a:t>На фронте с 1943 года в составе 178-го отдельного артиллерийского </a:t>
            </a:r>
            <a:r>
              <a:rPr lang="ru-RU" dirty="0" smtClean="0"/>
              <a:t>дивизиона. Участвовал </a:t>
            </a:r>
            <a:r>
              <a:rPr lang="ru-RU" dirty="0" smtClean="0"/>
              <a:t>в освобождении </a:t>
            </a:r>
            <a:r>
              <a:rPr lang="ru-RU" dirty="0" smtClean="0"/>
              <a:t>Прибалтики, </a:t>
            </a:r>
            <a:r>
              <a:rPr lang="ru-RU" dirty="0" smtClean="0"/>
              <a:t>Польши ,Восточной </a:t>
            </a:r>
            <a:r>
              <a:rPr lang="ru-RU" dirty="0" smtClean="0"/>
              <a:t>Пруссии. </a:t>
            </a:r>
            <a:r>
              <a:rPr lang="ru-RU" dirty="0" smtClean="0"/>
              <a:t>Был </a:t>
            </a:r>
            <a:r>
              <a:rPr lang="ru-RU" dirty="0" smtClean="0"/>
              <a:t>контужен.</a:t>
            </a:r>
            <a:endParaRPr lang="ru-RU" dirty="0" smtClean="0"/>
          </a:p>
          <a:p>
            <a:r>
              <a:rPr lang="ru-RU" dirty="0" smtClean="0"/>
              <a:t>Награжден орденом Отечественной войны 2 степени</a:t>
            </a:r>
          </a:p>
          <a:p>
            <a:r>
              <a:rPr lang="ru-RU" dirty="0" smtClean="0"/>
              <a:t>Медалью «За победу над Германией»</a:t>
            </a:r>
            <a:endParaRPr lang="ru-RU" dirty="0"/>
          </a:p>
        </p:txBody>
      </p:sp>
      <p:pic>
        <p:nvPicPr>
          <p:cNvPr id="15362" name="Picture 2" descr="C:\Users\Галина\Desktop\0_c9325_64b97b60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429264"/>
            <a:ext cx="7143800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Беляков Борис Николаевич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4525963"/>
          </a:xfrm>
        </p:spPr>
        <p:txBody>
          <a:bodyPr/>
          <a:lstStyle/>
          <a:p>
            <a:r>
              <a:rPr lang="ru-RU" dirty="0" smtClean="0"/>
              <a:t>С августа 1941 года воевал в составе 3-ей танковой </a:t>
            </a:r>
            <a:r>
              <a:rPr lang="ru-RU" dirty="0" smtClean="0"/>
              <a:t>бригады. </a:t>
            </a:r>
            <a:r>
              <a:rPr lang="ru-RU" dirty="0" smtClean="0"/>
              <a:t>2 августа 1942 года под городом Житомиром попал в </a:t>
            </a:r>
            <a:r>
              <a:rPr lang="ru-RU" dirty="0" smtClean="0"/>
              <a:t>плен.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Был </a:t>
            </a:r>
            <a:r>
              <a:rPr lang="ru-RU" dirty="0" smtClean="0"/>
              <a:t>отправлен в Германию на шахты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 </a:t>
            </a:r>
            <a:r>
              <a:rPr lang="ru-RU" dirty="0" smtClean="0"/>
              <a:t>Домой вернулся в 1946 году.</a:t>
            </a:r>
          </a:p>
          <a:p>
            <a:r>
              <a:rPr lang="ru-RU" dirty="0" smtClean="0"/>
              <a:t>Награжден орденом Отечественной войны 2 </a:t>
            </a:r>
            <a:r>
              <a:rPr lang="ru-RU" dirty="0" smtClean="0"/>
              <a:t>степени.</a:t>
            </a:r>
            <a:endParaRPr lang="ru-RU" dirty="0" smtClean="0"/>
          </a:p>
          <a:p>
            <a:r>
              <a:rPr lang="ru-RU" dirty="0" smtClean="0"/>
              <a:t>Медалью «За победу над Германией»</a:t>
            </a:r>
            <a:endParaRPr lang="ru-RU" dirty="0"/>
          </a:p>
        </p:txBody>
      </p:sp>
      <p:pic>
        <p:nvPicPr>
          <p:cNvPr id="16386" name="Picture 2" descr="C:\Users\Галина\Desktop\0_c9325_64b97b60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622837"/>
            <a:ext cx="7286676" cy="123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Веселов Иван </a:t>
            </a:r>
            <a:r>
              <a:rPr lang="ru-RU" b="1" dirty="0" smtClean="0"/>
              <a:t>Михайлович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( 1925  -  2010 )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972056" cy="43891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Воевал на 1-ом Украинском фронте в составе 437-го артполка 99 дивизии с января 1943 года по февраль 1944 года. Под городом </a:t>
            </a:r>
            <a:r>
              <a:rPr lang="ru-RU" dirty="0" err="1" smtClean="0"/>
              <a:t>Кечкемет</a:t>
            </a:r>
            <a:r>
              <a:rPr lang="ru-RU" dirty="0" smtClean="0"/>
              <a:t> получил осколочное </a:t>
            </a:r>
            <a:r>
              <a:rPr lang="ru-RU" dirty="0" smtClean="0"/>
              <a:t>ранение. </a:t>
            </a:r>
            <a:r>
              <a:rPr lang="ru-RU" dirty="0" smtClean="0"/>
              <a:t>День Победы встретил в госпитале.</a:t>
            </a:r>
          </a:p>
          <a:p>
            <a:r>
              <a:rPr lang="ru-RU" dirty="0" smtClean="0"/>
              <a:t>Награжден орденом Отечественной войны 2 </a:t>
            </a:r>
            <a:r>
              <a:rPr lang="ru-RU" dirty="0" smtClean="0"/>
              <a:t>степени.</a:t>
            </a:r>
            <a:endParaRPr lang="ru-RU" dirty="0" smtClean="0"/>
          </a:p>
          <a:p>
            <a:r>
              <a:rPr lang="ru-RU" dirty="0" smtClean="0"/>
              <a:t>Медалью «За победу над Германией»</a:t>
            </a:r>
            <a:endParaRPr lang="ru-RU" dirty="0"/>
          </a:p>
        </p:txBody>
      </p:sp>
      <p:pic>
        <p:nvPicPr>
          <p:cNvPr id="6146" name="Picture 2" descr="F:\поколение побе\2015-04-10 удаловой\сканирование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220757"/>
            <a:ext cx="2847982" cy="563724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Данилов Сергей Константинович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4525963"/>
          </a:xfrm>
        </p:spPr>
        <p:txBody>
          <a:bodyPr/>
          <a:lstStyle/>
          <a:p>
            <a:r>
              <a:rPr lang="ru-RU" dirty="0" smtClean="0"/>
              <a:t>Был призван в армию перед началом войны. До 1944 года находился в запасном авиационном полку. Затем был переброшен на </a:t>
            </a:r>
            <a:r>
              <a:rPr lang="ru-RU" dirty="0" smtClean="0"/>
              <a:t>3-й </a:t>
            </a:r>
            <a:r>
              <a:rPr lang="ru-RU" dirty="0" smtClean="0"/>
              <a:t>Украинский </a:t>
            </a:r>
            <a:r>
              <a:rPr lang="ru-RU" dirty="0" smtClean="0"/>
              <a:t>фронт, </a:t>
            </a:r>
            <a:r>
              <a:rPr lang="ru-RU" dirty="0" smtClean="0"/>
              <a:t>был воздушным стрелком на боевых самолетах. Под Одессой получил ранение в правую руку.</a:t>
            </a:r>
          </a:p>
          <a:p>
            <a:r>
              <a:rPr lang="ru-RU" dirty="0" smtClean="0"/>
              <a:t>Награжден медалью «За победу над Германией»</a:t>
            </a:r>
            <a:endParaRPr lang="ru-RU" dirty="0"/>
          </a:p>
        </p:txBody>
      </p:sp>
      <p:pic>
        <p:nvPicPr>
          <p:cNvPr id="17410" name="Picture 2" descr="C:\Users\Галина\Desktop\0_c9325_64b97b60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286388"/>
            <a:ext cx="7643866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Журавлев Петр </a:t>
            </a:r>
            <a:r>
              <a:rPr lang="ru-RU" b="1" dirty="0" smtClean="0"/>
              <a:t>Иванович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( 1912 – 1985 )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Воевал в составе </a:t>
            </a:r>
            <a:r>
              <a:rPr lang="ru-RU" dirty="0" smtClean="0"/>
              <a:t>1-го </a:t>
            </a:r>
            <a:r>
              <a:rPr lang="ru-RU" dirty="0" smtClean="0"/>
              <a:t>Белорусского фронта - </a:t>
            </a:r>
            <a:r>
              <a:rPr lang="ru-RU" dirty="0" smtClean="0"/>
              <a:t>артиллеристом. Имел </a:t>
            </a:r>
            <a:r>
              <a:rPr lang="ru-RU" dirty="0" smtClean="0"/>
              <a:t>ранение и контузию. Войну закончил в Польше.</a:t>
            </a:r>
          </a:p>
          <a:p>
            <a:r>
              <a:rPr lang="ru-RU" dirty="0" smtClean="0"/>
              <a:t>Награжден орденом Красной Звезды</a:t>
            </a:r>
          </a:p>
          <a:p>
            <a:r>
              <a:rPr lang="ru-RU" dirty="0" smtClean="0"/>
              <a:t>Медалью «За победу над Германией»</a:t>
            </a:r>
          </a:p>
          <a:p>
            <a:r>
              <a:rPr lang="ru-RU" dirty="0" smtClean="0"/>
              <a:t>Другими медалями</a:t>
            </a:r>
            <a:endParaRPr lang="ru-RU" dirty="0"/>
          </a:p>
        </p:txBody>
      </p:sp>
      <p:pic>
        <p:nvPicPr>
          <p:cNvPr id="18434" name="Picture 2" descr="C:\Users\Галина\Desktop\0_c9325_64b97b60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286388"/>
            <a:ext cx="7072362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Вихров Владимир Васильевич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февраля 1942 года находился в </a:t>
            </a:r>
            <a:r>
              <a:rPr lang="ru-RU" dirty="0" smtClean="0"/>
              <a:t>составе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28-го отдельного автотранспортного батальона 30-й армии в должности водителя. В боях не участвовал, </a:t>
            </a:r>
            <a:r>
              <a:rPr lang="ru-RU" dirty="0" smtClean="0"/>
              <a:t>был личным водителем </a:t>
            </a:r>
            <a:r>
              <a:rPr lang="ru-RU" dirty="0" smtClean="0"/>
              <a:t>командира части. </a:t>
            </a:r>
          </a:p>
          <a:p>
            <a:r>
              <a:rPr lang="ru-RU" dirty="0" smtClean="0"/>
              <a:t>Награжден орденом Отечественной войны 2 </a:t>
            </a:r>
            <a:r>
              <a:rPr lang="ru-RU" dirty="0" smtClean="0"/>
              <a:t>степени.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9458" name="Picture 2" descr="C:\Users\Галина\Desktop\0_c9325_64b97b60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286388"/>
            <a:ext cx="7429552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Фролов Тихон </a:t>
            </a:r>
            <a:r>
              <a:rPr lang="ru-RU" b="1" dirty="0" err="1" smtClean="0"/>
              <a:t>Фролович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4400552" cy="439579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Ушел на фронт в начале </a:t>
            </a:r>
            <a:r>
              <a:rPr lang="ru-RU" dirty="0" smtClean="0"/>
              <a:t>войны, </a:t>
            </a:r>
            <a:r>
              <a:rPr lang="ru-RU" dirty="0" smtClean="0"/>
              <a:t>воевал на Калининском фронте. Был сильно контужен. Долго лежал в </a:t>
            </a:r>
            <a:r>
              <a:rPr lang="ru-RU" dirty="0" smtClean="0"/>
              <a:t>госпитале, но </a:t>
            </a:r>
            <a:r>
              <a:rPr lang="ru-RU" dirty="0" smtClean="0"/>
              <a:t>здоровье полностью не восстановилось (плохо слышал)</a:t>
            </a:r>
            <a:endParaRPr lang="ru-RU" dirty="0"/>
          </a:p>
        </p:txBody>
      </p:sp>
      <p:pic>
        <p:nvPicPr>
          <p:cNvPr id="4" name="Рисунок 3" descr="фролов т.в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592570"/>
            <a:ext cx="3883293" cy="50511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Сорокин Александр Михайлов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smtClean="0"/>
              <a:t>1900 – 1990 )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3900486" cy="43891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Воевал в составе 292-ой </a:t>
            </a:r>
            <a:r>
              <a:rPr lang="ru-RU" dirty="0" err="1" smtClean="0"/>
              <a:t>разминроты</a:t>
            </a:r>
            <a:r>
              <a:rPr lang="ru-RU" dirty="0" smtClean="0"/>
              <a:t> с августа 1941 года по май 1945 года.</a:t>
            </a:r>
          </a:p>
          <a:p>
            <a:r>
              <a:rPr lang="ru-RU" dirty="0" smtClean="0"/>
              <a:t>Награжден медалью «За победу над Германией»</a:t>
            </a:r>
          </a:p>
          <a:p>
            <a:r>
              <a:rPr lang="ru-RU" dirty="0" smtClean="0"/>
              <a:t>Другими медалями</a:t>
            </a:r>
            <a:endParaRPr lang="ru-RU" dirty="0"/>
          </a:p>
        </p:txBody>
      </p:sp>
      <p:pic>
        <p:nvPicPr>
          <p:cNvPr id="4" name="Рисунок 3" descr="удаловой 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214554"/>
            <a:ext cx="5156413" cy="41434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Мурашов Леонид </a:t>
            </a:r>
            <a:r>
              <a:rPr lang="ru-RU" b="1" dirty="0" smtClean="0"/>
              <a:t>Михайлович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(1914  1986 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Воевал с 22 июня 1941 года по 9 мая 1945 года в составе 135-го стрелкового полка</a:t>
            </a:r>
          </a:p>
          <a:p>
            <a:r>
              <a:rPr lang="ru-RU" dirty="0" smtClean="0"/>
              <a:t>Награжден орденом Отечественной </a:t>
            </a:r>
            <a:r>
              <a:rPr lang="ru-RU" dirty="0" smtClean="0"/>
              <a:t>войны    </a:t>
            </a:r>
            <a:r>
              <a:rPr lang="ru-RU" dirty="0" smtClean="0"/>
              <a:t>2 </a:t>
            </a:r>
            <a:r>
              <a:rPr lang="ru-RU" dirty="0" smtClean="0"/>
              <a:t>степени.</a:t>
            </a:r>
            <a:endParaRPr lang="ru-RU" dirty="0" smtClean="0"/>
          </a:p>
          <a:p>
            <a:r>
              <a:rPr lang="ru-RU" dirty="0" smtClean="0"/>
              <a:t>Медалью  «За победу над Германией»</a:t>
            </a:r>
          </a:p>
          <a:p>
            <a:r>
              <a:rPr lang="ru-RU" dirty="0" smtClean="0"/>
              <a:t>Другими медалями </a:t>
            </a:r>
            <a:endParaRPr lang="ru-RU" dirty="0"/>
          </a:p>
        </p:txBody>
      </p:sp>
      <p:pic>
        <p:nvPicPr>
          <p:cNvPr id="20482" name="Picture 2" descr="C:\Users\Галина\Desktop\0_c9325_64b97b60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214950"/>
            <a:ext cx="7519789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валев алекс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365" y="1857364"/>
            <a:ext cx="4102634" cy="500063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Ковалев Алексей Николаевич</a:t>
            </a:r>
            <a:br>
              <a:rPr lang="ru-RU" b="1" dirty="0" smtClean="0"/>
            </a:br>
            <a:r>
              <a:rPr lang="ru-RU" b="1" dirty="0" smtClean="0"/>
              <a:t>  </a:t>
            </a:r>
            <a:r>
              <a:rPr lang="ru-RU" b="1" dirty="0" smtClean="0"/>
              <a:t>(</a:t>
            </a:r>
            <a:r>
              <a:rPr lang="ru-RU" b="1" dirty="0" smtClean="0"/>
              <a:t>1908 -  </a:t>
            </a:r>
            <a:r>
              <a:rPr lang="ru-RU" b="1" dirty="0" smtClean="0"/>
              <a:t>1970)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5429256" cy="43891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Воевал в составе </a:t>
            </a:r>
            <a:r>
              <a:rPr lang="ru-RU" dirty="0" smtClean="0"/>
              <a:t>8-го </a:t>
            </a:r>
            <a:r>
              <a:rPr lang="ru-RU" dirty="0" smtClean="0"/>
              <a:t>особого восстановительного железнодорожного батальона в должности шорника.</a:t>
            </a:r>
          </a:p>
          <a:p>
            <a:r>
              <a:rPr lang="ru-RU" dirty="0" smtClean="0"/>
              <a:t>Награжден :</a:t>
            </a:r>
          </a:p>
          <a:p>
            <a:r>
              <a:rPr lang="ru-RU" dirty="0" smtClean="0"/>
              <a:t>Медалью»За оборону Москвы»</a:t>
            </a:r>
          </a:p>
          <a:p>
            <a:r>
              <a:rPr lang="ru-RU" dirty="0" smtClean="0"/>
              <a:t>Медалью «За взятие Кенигсберга»</a:t>
            </a:r>
          </a:p>
          <a:p>
            <a:r>
              <a:rPr lang="ru-RU" dirty="0" smtClean="0"/>
              <a:t>Медалью «За победу над Германией»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Воронов Михаил Дмитриевич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 smtClean="0"/>
              <a:t>1906 - 1970)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5715008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Прошел войну с июня 1941 года до Победы</a:t>
            </a:r>
          </a:p>
          <a:p>
            <a:r>
              <a:rPr lang="ru-RU" dirty="0" smtClean="0"/>
              <a:t>Награжден медалью «За отвагу». </a:t>
            </a:r>
            <a:endParaRPr lang="ru-RU" dirty="0" smtClean="0"/>
          </a:p>
          <a:p>
            <a:r>
              <a:rPr lang="ru-RU" dirty="0" smtClean="0"/>
              <a:t>« </a:t>
            </a:r>
            <a:r>
              <a:rPr lang="ru-RU" dirty="0" smtClean="0"/>
              <a:t>В </a:t>
            </a:r>
            <a:r>
              <a:rPr lang="ru-RU" dirty="0" smtClean="0"/>
              <a:t>бою, </a:t>
            </a:r>
            <a:r>
              <a:rPr lang="ru-RU" dirty="0" smtClean="0"/>
              <a:t>в районе деревни Большая </a:t>
            </a:r>
            <a:r>
              <a:rPr lang="ru-RU" dirty="0" err="1" smtClean="0"/>
              <a:t>Коноплица</a:t>
            </a:r>
            <a:r>
              <a:rPr lang="ru-RU" dirty="0" smtClean="0"/>
              <a:t>, </a:t>
            </a:r>
            <a:r>
              <a:rPr lang="ru-RU" dirty="0" smtClean="0"/>
              <a:t>во время артподготовки под огнем противника навел связь через реку </a:t>
            </a:r>
            <a:r>
              <a:rPr lang="ru-RU" dirty="0" err="1" smtClean="0"/>
              <a:t>Друть</a:t>
            </a:r>
            <a:r>
              <a:rPr lang="ru-RU" dirty="0" smtClean="0"/>
              <a:t> ,устранив 6 порывов телефонной линии» (из наградного листа )</a:t>
            </a:r>
            <a:endParaRPr lang="ru-RU" dirty="0"/>
          </a:p>
        </p:txBody>
      </p:sp>
      <p:pic>
        <p:nvPicPr>
          <p:cNvPr id="4" name="Рисунок 3" descr="воронов м.д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785925"/>
            <a:ext cx="3214710" cy="489373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Сергеев Алексей Андреевич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smtClean="0"/>
              <a:t>1909 – 1986 )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5357818" cy="49225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Воевал в составе 645-го стрелкового полка , во взводе разведки .Два раза был легко ранен. </a:t>
            </a:r>
          </a:p>
          <a:p>
            <a:r>
              <a:rPr lang="ru-RU" dirty="0" smtClean="0"/>
              <a:t>Награжден медалью «За отвагу» </a:t>
            </a:r>
            <a:r>
              <a:rPr lang="ru-RU" dirty="0" smtClean="0"/>
              <a:t>                                                                                  </a:t>
            </a:r>
            <a:r>
              <a:rPr lang="ru-RU" dirty="0" smtClean="0"/>
              <a:t>«В боях с немецко-фашистскими захватчиками на Северо-Западном фронте </a:t>
            </a:r>
            <a:r>
              <a:rPr lang="ru-RU" dirty="0" smtClean="0"/>
              <a:t>проявил </a:t>
            </a:r>
            <a:r>
              <a:rPr lang="ru-RU" dirty="0" smtClean="0"/>
              <a:t>стойкость, упорство и отвагу» ( из наградного листа)</a:t>
            </a:r>
            <a:endParaRPr lang="ru-RU" dirty="0"/>
          </a:p>
        </p:txBody>
      </p:sp>
      <p:pic>
        <p:nvPicPr>
          <p:cNvPr id="4" name="Рисунок 3" descr="сергеев алекс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745270"/>
            <a:ext cx="3643338" cy="511273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Виноградов Иван </a:t>
            </a:r>
            <a:r>
              <a:rPr lang="ru-RU" sz="4400" b="1" dirty="0" smtClean="0"/>
              <a:t>Иванович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( </a:t>
            </a:r>
            <a:r>
              <a:rPr lang="ru-RU" sz="4400" b="1" dirty="0" smtClean="0"/>
              <a:t>1909   -  </a:t>
            </a:r>
            <a:r>
              <a:rPr lang="ru-RU" sz="4400" b="1" dirty="0" smtClean="0"/>
              <a:t>1985 )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5"/>
            <a:ext cx="8686800" cy="221457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Воевал в составе 444-го полка с 20 октября 1941 года по 22 ноября 1941 </a:t>
            </a:r>
            <a:r>
              <a:rPr lang="ru-RU" sz="4000" dirty="0" smtClean="0"/>
              <a:t>года.</a:t>
            </a:r>
            <a:endParaRPr lang="ru-RU" sz="4000" dirty="0"/>
          </a:p>
        </p:txBody>
      </p:sp>
      <p:pic>
        <p:nvPicPr>
          <p:cNvPr id="9218" name="Picture 2" descr="C:\Users\Галина\Desktop\0_c9325_64b97b60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72074"/>
            <a:ext cx="7895779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Никаноров Михаил </a:t>
            </a:r>
            <a:r>
              <a:rPr lang="ru-RU" b="1" dirty="0" err="1" smtClean="0"/>
              <a:t>Никанорович</a:t>
            </a:r>
            <a:r>
              <a:rPr lang="ru-RU" b="1" dirty="0" smtClean="0"/>
              <a:t> ( 1903 </a:t>
            </a:r>
            <a:r>
              <a:rPr lang="ru-RU" b="1" smtClean="0"/>
              <a:t>– 1979 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5000628" cy="43891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Воевал в </a:t>
            </a:r>
            <a:r>
              <a:rPr lang="ru-RU" sz="3600" dirty="0" smtClean="0"/>
              <a:t>железнодорожных </a:t>
            </a:r>
            <a:r>
              <a:rPr lang="ru-RU" sz="3600" dirty="0" smtClean="0"/>
              <a:t>войсках на Калининском </a:t>
            </a:r>
            <a:r>
              <a:rPr lang="ru-RU" sz="3600" dirty="0" smtClean="0"/>
              <a:t>фронте, </a:t>
            </a:r>
            <a:r>
              <a:rPr lang="ru-RU" sz="3600" dirty="0" smtClean="0"/>
              <a:t>затем под </a:t>
            </a:r>
            <a:r>
              <a:rPr lang="ru-RU" sz="3600" dirty="0" smtClean="0"/>
              <a:t>Сталинградом.</a:t>
            </a:r>
            <a:endParaRPr lang="ru-RU" sz="3600" dirty="0"/>
          </a:p>
        </p:txBody>
      </p:sp>
      <p:pic>
        <p:nvPicPr>
          <p:cNvPr id="4" name="Рисунок 3" descr="дед ЧапоровойС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785926"/>
            <a:ext cx="4255256" cy="48093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2143140"/>
          </a:xfrm>
        </p:spPr>
        <p:txBody>
          <a:bodyPr>
            <a:normAutofit/>
          </a:bodyPr>
          <a:lstStyle/>
          <a:p>
            <a:r>
              <a:rPr lang="ru-RU" b="1" dirty="0" smtClean="0"/>
              <a:t>Кудрявцев </a:t>
            </a:r>
            <a:r>
              <a:rPr lang="ru-RU" b="1" dirty="0" smtClean="0"/>
              <a:t>Михаил Михайлович</a:t>
            </a:r>
            <a:br>
              <a:rPr lang="ru-RU" b="1" dirty="0" smtClean="0"/>
            </a:br>
            <a:r>
              <a:rPr lang="ru-RU" b="1" dirty="0" smtClean="0"/>
              <a:t>Гуляев Иван Егорович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43422"/>
            <a:ext cx="8686800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  Дроздов 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Александр Михайлович</a:t>
            </a:r>
            <a:b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Семенов Александр Дмитриевич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3" name="Picture 3" descr="C:\Users\Галина\Desktop\97d874c5aaa9be3fa256de891418b0d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185760"/>
            <a:ext cx="8501090" cy="7043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оброхвал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919163"/>
            <a:ext cx="3286116" cy="393883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Доброхвалов</a:t>
            </a:r>
            <a:r>
              <a:rPr lang="ru-RU" dirty="0" smtClean="0"/>
              <a:t> Василий Иванович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smtClean="0"/>
              <a:t>1914 – 1980 )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6715140" cy="492919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Воевал в </a:t>
            </a:r>
            <a:r>
              <a:rPr lang="ru-RU" sz="2800" dirty="0" smtClean="0"/>
              <a:t>175-ом </a:t>
            </a:r>
            <a:r>
              <a:rPr lang="ru-RU" sz="2800" dirty="0" smtClean="0"/>
              <a:t>гвардейском артиллерийско-минометном Краснознаменном </a:t>
            </a:r>
            <a:r>
              <a:rPr lang="ru-RU" sz="2800" dirty="0" smtClean="0"/>
              <a:t>полку  4-ой </a:t>
            </a:r>
            <a:r>
              <a:rPr lang="ru-RU" sz="2800" dirty="0" smtClean="0"/>
              <a:t>кавалерийской </a:t>
            </a:r>
            <a:r>
              <a:rPr lang="ru-RU" sz="2800" dirty="0" err="1" smtClean="0"/>
              <a:t>Мозырской</a:t>
            </a:r>
            <a:r>
              <a:rPr lang="ru-RU" sz="2800" dirty="0" smtClean="0"/>
              <a:t> дивизии в должности  телефониста</a:t>
            </a:r>
          </a:p>
          <a:p>
            <a:r>
              <a:rPr lang="ru-RU" sz="2800" dirty="0" smtClean="0"/>
              <a:t>Награжден :</a:t>
            </a:r>
          </a:p>
          <a:p>
            <a:r>
              <a:rPr lang="ru-RU" sz="2800" dirty="0" smtClean="0"/>
              <a:t>Медалью </a:t>
            </a:r>
            <a:r>
              <a:rPr lang="ru-RU" sz="2800" dirty="0" smtClean="0"/>
              <a:t>«За отвагу</a:t>
            </a:r>
            <a:r>
              <a:rPr lang="ru-RU" sz="2800" dirty="0" smtClean="0"/>
              <a:t>»</a:t>
            </a:r>
            <a:endParaRPr lang="ru-RU" sz="2800" dirty="0" smtClean="0"/>
          </a:p>
          <a:p>
            <a:r>
              <a:rPr lang="ru-RU" sz="2800" dirty="0" smtClean="0"/>
              <a:t>Орденом </a:t>
            </a:r>
            <a:r>
              <a:rPr lang="ru-RU" sz="2800" dirty="0" smtClean="0"/>
              <a:t>Красной </a:t>
            </a:r>
            <a:r>
              <a:rPr lang="ru-RU" sz="2800" dirty="0" smtClean="0"/>
              <a:t>Звезды</a:t>
            </a:r>
            <a:endParaRPr lang="ru-RU" sz="2800" dirty="0" smtClean="0"/>
          </a:p>
          <a:p>
            <a:r>
              <a:rPr lang="ru-RU" sz="2800" dirty="0" smtClean="0"/>
              <a:t>Орденом </a:t>
            </a:r>
            <a:r>
              <a:rPr lang="ru-RU" sz="2800" dirty="0" smtClean="0"/>
              <a:t>Славы 3 степени </a:t>
            </a:r>
          </a:p>
          <a:p>
            <a:r>
              <a:rPr lang="ru-RU" sz="2800" dirty="0" smtClean="0"/>
              <a:t>Орденом  </a:t>
            </a:r>
            <a:r>
              <a:rPr lang="ru-RU" sz="2800" dirty="0" smtClean="0"/>
              <a:t>Красной Звезды  </a:t>
            </a:r>
          </a:p>
          <a:p>
            <a:r>
              <a:rPr lang="ru-RU" sz="2800" dirty="0" smtClean="0"/>
              <a:t>Орденом </a:t>
            </a:r>
            <a:r>
              <a:rPr lang="ru-RU" sz="2800" dirty="0" smtClean="0"/>
              <a:t>Красной Звезды  </a:t>
            </a:r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валев в.ф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761720"/>
            <a:ext cx="3786182" cy="50962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Ковалев Владимир </a:t>
            </a:r>
            <a:r>
              <a:rPr lang="ru-RU" b="1" dirty="0" err="1" smtClean="0"/>
              <a:t>Фролович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(1910 – 1993 )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6000760" cy="47149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Воевал в составе </a:t>
            </a:r>
            <a:r>
              <a:rPr lang="ru-RU" dirty="0" smtClean="0"/>
              <a:t>37,232 </a:t>
            </a:r>
            <a:r>
              <a:rPr lang="ru-RU" dirty="0" smtClean="0"/>
              <a:t>и 835 артиллерийских полков. </a:t>
            </a:r>
          </a:p>
          <a:p>
            <a:r>
              <a:rPr lang="ru-RU" dirty="0" smtClean="0"/>
              <a:t>Награжден :</a:t>
            </a:r>
          </a:p>
          <a:p>
            <a:r>
              <a:rPr lang="ru-RU" dirty="0" smtClean="0"/>
              <a:t>Медалью </a:t>
            </a:r>
            <a:r>
              <a:rPr lang="ru-RU" dirty="0" smtClean="0"/>
              <a:t>«За отвагу» </a:t>
            </a:r>
          </a:p>
          <a:p>
            <a:r>
              <a:rPr lang="ru-RU" dirty="0" smtClean="0"/>
              <a:t>Орденом </a:t>
            </a:r>
            <a:r>
              <a:rPr lang="ru-RU" dirty="0" smtClean="0"/>
              <a:t>Отечественной </a:t>
            </a:r>
            <a:r>
              <a:rPr lang="ru-RU" dirty="0" smtClean="0"/>
              <a:t>войны</a:t>
            </a:r>
          </a:p>
          <a:p>
            <a:pPr>
              <a:buNone/>
            </a:pPr>
            <a:r>
              <a:rPr lang="ru-RU" dirty="0" smtClean="0"/>
              <a:t>    2 </a:t>
            </a:r>
            <a:r>
              <a:rPr lang="ru-RU" dirty="0" smtClean="0"/>
              <a:t>степени</a:t>
            </a:r>
          </a:p>
          <a:p>
            <a:r>
              <a:rPr lang="ru-RU" dirty="0" smtClean="0"/>
              <a:t>Медалью </a:t>
            </a:r>
            <a:r>
              <a:rPr lang="ru-RU" dirty="0" smtClean="0"/>
              <a:t>«За взятие Вены»</a:t>
            </a:r>
          </a:p>
          <a:p>
            <a:r>
              <a:rPr lang="ru-RU" dirty="0" smtClean="0"/>
              <a:t>Медалью </a:t>
            </a:r>
            <a:r>
              <a:rPr lang="ru-RU" dirty="0" smtClean="0"/>
              <a:t>«За победу над Германией»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ергеев прокоф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00240"/>
            <a:ext cx="4934043" cy="37147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Сергеев </a:t>
            </a:r>
            <a:r>
              <a:rPr lang="ru-RU" b="1" dirty="0" err="1" smtClean="0"/>
              <a:t>Прокофий</a:t>
            </a:r>
            <a:r>
              <a:rPr lang="ru-RU" b="1" dirty="0" smtClean="0"/>
              <a:t> </a:t>
            </a:r>
            <a:r>
              <a:rPr lang="ru-RU" b="1" dirty="0" smtClean="0"/>
              <a:t>Андреевич</a:t>
            </a:r>
            <a:br>
              <a:rPr lang="ru-RU" b="1" dirty="0" smtClean="0"/>
            </a:br>
            <a:r>
              <a:rPr lang="ru-RU" b="1" dirty="0" smtClean="0"/>
              <a:t>( </a:t>
            </a:r>
            <a:r>
              <a:rPr lang="ru-RU" b="1" dirty="0" smtClean="0"/>
              <a:t>1904 – 1970 )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5286380" cy="50720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Воевал в составе 441 стрелкового полка в должности стрелка с июля 1941 года по </a:t>
            </a:r>
            <a:r>
              <a:rPr lang="ru-RU" dirty="0" smtClean="0"/>
              <a:t>сентябрь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1942 года. В боях </a:t>
            </a:r>
            <a:r>
              <a:rPr lang="ru-RU" dirty="0" smtClean="0"/>
              <a:t>был </a:t>
            </a:r>
            <a:r>
              <a:rPr lang="ru-RU" dirty="0" smtClean="0"/>
              <a:t>тяжело ранен в </a:t>
            </a:r>
            <a:r>
              <a:rPr lang="ru-RU" dirty="0" smtClean="0"/>
              <a:t>правую  руку. </a:t>
            </a:r>
            <a:endParaRPr lang="ru-RU" dirty="0" smtClean="0"/>
          </a:p>
          <a:p>
            <a:r>
              <a:rPr lang="ru-RU" dirty="0" smtClean="0"/>
              <a:t>Награжден медалью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«</a:t>
            </a:r>
            <a:r>
              <a:rPr lang="ru-RU" dirty="0" smtClean="0"/>
              <a:t>За боевые заслуги»</a:t>
            </a:r>
          </a:p>
          <a:p>
            <a:r>
              <a:rPr lang="ru-RU" dirty="0" smtClean="0"/>
              <a:t>Медалью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«За победу над Германией»</a:t>
            </a:r>
          </a:p>
          <a:p>
            <a:r>
              <a:rPr lang="ru-RU" dirty="0" smtClean="0"/>
              <a:t>Другими медалями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516</TotalTime>
  <Words>1344</Words>
  <PresentationFormat>Экран (4:3)</PresentationFormat>
  <Paragraphs>163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Поколение победителей</vt:lpstr>
      <vt:lpstr>Участники Великой Отечественной войны Большевишенского округа, те, кто ценой неимоверных усилий разгромил врага, кто вернулся в родные края с Победой. </vt:lpstr>
      <vt:lpstr>Фролов Тихон Фролович</vt:lpstr>
      <vt:lpstr>Виноградов Иван Иванович ( 1909   -  1985 )</vt:lpstr>
      <vt:lpstr>Никаноров Михаил Никанорович ( 1903 – 1979 )</vt:lpstr>
      <vt:lpstr>Кудрявцев Михаил Михайлович Гуляев Иван Егорович</vt:lpstr>
      <vt:lpstr>Доброхвалов Василий Иванович (1914 – 1980 )</vt:lpstr>
      <vt:lpstr>Ковалев Владимир Фролович  (1910 – 1993 )</vt:lpstr>
      <vt:lpstr>Сергеев Прокофий Андреевич ( 1904 – 1970 )</vt:lpstr>
      <vt:lpstr>Воронов Александр Прокофьевич    (1902 – 1986)</vt:lpstr>
      <vt:lpstr>Давыденко Петр Иванович</vt:lpstr>
      <vt:lpstr>Миронов Николай Яковлевич  ( 1909 – 1977 )</vt:lpstr>
      <vt:lpstr>Лебедев Алексей Степанович   (1916 – 1982 )</vt:lpstr>
      <vt:lpstr>Горячев Василий Дмитриевич  (1921 – 1980)</vt:lpstr>
      <vt:lpstr>Бороненков Петр Агеевич  (1916 – 1986 )</vt:lpstr>
      <vt:lpstr>Трофимов Анатолий Сергеевич (1925 -1985 )</vt:lpstr>
      <vt:lpstr>Гуляев Александр Иванович     (1923 – 1987 )</vt:lpstr>
      <vt:lpstr>Никонов Егор Иванович (1921 – 1996)</vt:lpstr>
      <vt:lpstr>Сверлов Василий Васильевич ( 1924 – 1996)</vt:lpstr>
      <vt:lpstr>Иванов Иван Иванович    (1918 – 1993)</vt:lpstr>
      <vt:lpstr>Тимирева Еликанида Петровна  ( 1901  -  1998 )</vt:lpstr>
      <vt:lpstr>Ширяев Николай Федорович</vt:lpstr>
      <vt:lpstr>Молчанов Александр Федорович  (1922 – 2008)</vt:lpstr>
      <vt:lpstr>Формихин Александр Федорович   </vt:lpstr>
      <vt:lpstr>Беляков Борис Николаевич</vt:lpstr>
      <vt:lpstr>Веселов Иван Михайлович  ( 1925  -  2010 )</vt:lpstr>
      <vt:lpstr>Данилов Сергей Константинович</vt:lpstr>
      <vt:lpstr>Журавлев Петр Иванович  ( 1912 – 1985 )</vt:lpstr>
      <vt:lpstr>Вихров Владимир Васильевич</vt:lpstr>
      <vt:lpstr>Сорокин Александр Михайлов  (1900 – 1990 )</vt:lpstr>
      <vt:lpstr>Мурашов Леонид Михайлович  (1914  1986 )</vt:lpstr>
      <vt:lpstr>Ковалев Алексей Николаевич   (1908 -  1970)</vt:lpstr>
      <vt:lpstr>Воронов Михаил Дмитриевич (1906 - 1970)</vt:lpstr>
      <vt:lpstr>Сергеев Алексей Андреевич (1909 – 1986 )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Поколение победителей</dc:title>
  <dc:creator>Галина</dc:creator>
  <cp:lastModifiedBy>Галина</cp:lastModifiedBy>
  <cp:revision>57</cp:revision>
  <dcterms:created xsi:type="dcterms:W3CDTF">2015-04-27T06:36:54Z</dcterms:created>
  <dcterms:modified xsi:type="dcterms:W3CDTF">2015-04-29T07:35:15Z</dcterms:modified>
</cp:coreProperties>
</file>