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4" r:id="rId10"/>
    <p:sldId id="263" r:id="rId11"/>
    <p:sldId id="265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778-6261-4077-B56E-8973F0511749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D2E3-741A-452A-B6A2-288066A18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778-6261-4077-B56E-8973F0511749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D2E3-741A-452A-B6A2-288066A18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778-6261-4077-B56E-8973F0511749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D2E3-741A-452A-B6A2-288066A18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778-6261-4077-B56E-8973F0511749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D2E3-741A-452A-B6A2-288066A18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778-6261-4077-B56E-8973F0511749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D2E3-741A-452A-B6A2-288066A18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778-6261-4077-B56E-8973F0511749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D2E3-741A-452A-B6A2-288066A18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778-6261-4077-B56E-8973F0511749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D2E3-741A-452A-B6A2-288066A18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778-6261-4077-B56E-8973F0511749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D2E3-741A-452A-B6A2-288066A18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778-6261-4077-B56E-8973F0511749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D2E3-741A-452A-B6A2-288066A18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778-6261-4077-B56E-8973F0511749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D2E3-741A-452A-B6A2-288066A18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8778-6261-4077-B56E-8973F0511749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D2E3-741A-452A-B6A2-288066A18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8778-6261-4077-B56E-8973F0511749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D2E3-741A-452A-B6A2-288066A18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 БОЛЬШЕВИШЕНСКОЙ  ШКОЛЫ</a:t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Руководитель школьного музея       Удалова Г.Н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чем свидетельствуют архивные материалы. «В </a:t>
            </a:r>
            <a:r>
              <a:rPr lang="ru-RU" dirty="0" err="1" smtClean="0"/>
              <a:t>Большевишенском</a:t>
            </a:r>
            <a:r>
              <a:rPr lang="ru-RU" dirty="0" smtClean="0"/>
              <a:t> сельском совете имеется 3 школы : две начальных – </a:t>
            </a:r>
            <a:r>
              <a:rPr lang="ru-RU" dirty="0" err="1" smtClean="0"/>
              <a:t>Пудышевская</a:t>
            </a:r>
            <a:r>
              <a:rPr lang="ru-RU" dirty="0" smtClean="0"/>
              <a:t> ( Гусева) и </a:t>
            </a:r>
            <a:r>
              <a:rPr lang="ru-RU" dirty="0" err="1" smtClean="0"/>
              <a:t>Челядинская</a:t>
            </a:r>
            <a:r>
              <a:rPr lang="ru-RU" dirty="0" smtClean="0"/>
              <a:t> ( Воронова ) и одна неполная средняя школа – </a:t>
            </a:r>
            <a:r>
              <a:rPr lang="ru-RU" dirty="0" err="1" smtClean="0"/>
              <a:t>Голобовская</a:t>
            </a:r>
            <a:r>
              <a:rPr lang="ru-RU" dirty="0" smtClean="0"/>
              <a:t> , классы в которой открыты в 1949 году» ( из протокола №27 </a:t>
            </a:r>
            <a:r>
              <a:rPr lang="ru-RU" dirty="0" err="1" smtClean="0"/>
              <a:t>Большевишенского</a:t>
            </a:r>
            <a:r>
              <a:rPr lang="ru-RU" dirty="0" smtClean="0"/>
              <a:t> сельского совета депутатов трудящихся от 31.12 1949 г. 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dirty="0" smtClean="0"/>
              <a:t>В  семилетней школе работали 6 учителей:</a:t>
            </a:r>
          </a:p>
          <a:p>
            <a:r>
              <a:rPr lang="ru-RU" dirty="0" smtClean="0"/>
              <a:t>- Журавлев Петр Иванович – заведующий школой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Львовав</a:t>
            </a:r>
            <a:r>
              <a:rPr lang="ru-RU" dirty="0" smtClean="0"/>
              <a:t> Зоя Петровна – учитель начальных классов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Шукаева</a:t>
            </a:r>
            <a:r>
              <a:rPr lang="ru-RU" dirty="0" smtClean="0"/>
              <a:t> Вера Григорьевна – учитель русского языка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Кометчиков</a:t>
            </a:r>
            <a:r>
              <a:rPr lang="ru-RU" dirty="0" smtClean="0"/>
              <a:t> Евгений Иванович – учитель математики</a:t>
            </a:r>
          </a:p>
          <a:p>
            <a:r>
              <a:rPr lang="ru-RU" dirty="0" smtClean="0"/>
              <a:t>- Перфильев Николай Павлович – учитель физкультуры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Елаховская</a:t>
            </a:r>
            <a:r>
              <a:rPr lang="ru-RU" dirty="0" smtClean="0"/>
              <a:t> Татьяна Михайловна – учитель начальных классов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лина\Desktop\история школы\сканирование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2736304" cy="4060592"/>
          </a:xfrm>
          <a:prstGeom prst="rect">
            <a:avLst/>
          </a:prstGeom>
          <a:noFill/>
        </p:spPr>
      </p:pic>
      <p:pic>
        <p:nvPicPr>
          <p:cNvPr id="4099" name="Picture 3" descr="C:\Users\Галина\Desktop\история школы\сканирование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80928"/>
            <a:ext cx="5048250" cy="3533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608" y="4581128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1.Кометчиков Е.И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Елаховская</a:t>
            </a:r>
            <a:r>
              <a:rPr lang="ru-RU" dirty="0" smtClean="0"/>
              <a:t> Т.М</a:t>
            </a:r>
          </a:p>
          <a:p>
            <a:r>
              <a:rPr lang="ru-RU" dirty="0" smtClean="0"/>
              <a:t>3. Журавлёв П.И</a:t>
            </a:r>
          </a:p>
          <a:p>
            <a:r>
              <a:rPr lang="ru-RU" dirty="0" smtClean="0"/>
              <a:t>4. Львова З.П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Шукаева</a:t>
            </a:r>
            <a:r>
              <a:rPr lang="ru-RU" dirty="0" smtClean="0"/>
              <a:t> В.Г</a:t>
            </a:r>
          </a:p>
          <a:p>
            <a:r>
              <a:rPr lang="ru-RU" dirty="0" smtClean="0"/>
              <a:t>6. Перфильев Н.П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1268760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ряд: </a:t>
            </a:r>
            <a:r>
              <a:rPr lang="ru-RU" dirty="0" err="1" smtClean="0"/>
              <a:t>Елаховская</a:t>
            </a:r>
            <a:r>
              <a:rPr lang="ru-RU" dirty="0" smtClean="0"/>
              <a:t> Т.М, Воронцова А.М, Львова З.П, Журавлёв П.И,  </a:t>
            </a:r>
            <a:r>
              <a:rPr lang="ru-RU" dirty="0" err="1" smtClean="0"/>
              <a:t>Суязов</a:t>
            </a:r>
            <a:r>
              <a:rPr lang="ru-RU" dirty="0" smtClean="0"/>
              <a:t>- председатель колхоза, Колосова </a:t>
            </a:r>
            <a:r>
              <a:rPr lang="ru-RU" dirty="0" err="1" smtClean="0"/>
              <a:t>М.П-фельдшер</a:t>
            </a:r>
            <a:r>
              <a:rPr lang="ru-RU" dirty="0" smtClean="0"/>
              <a:t>,  </a:t>
            </a:r>
            <a:r>
              <a:rPr lang="ru-RU" dirty="0" err="1" smtClean="0"/>
              <a:t>Кометчиков</a:t>
            </a:r>
            <a:r>
              <a:rPr lang="ru-RU" dirty="0" smtClean="0"/>
              <a:t> Е.И, </a:t>
            </a:r>
            <a:r>
              <a:rPr lang="ru-RU" dirty="0" err="1" smtClean="0"/>
              <a:t>Шукаева</a:t>
            </a:r>
            <a:r>
              <a:rPr lang="ru-RU" dirty="0" smtClean="0"/>
              <a:t> В.Г 1951 г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76470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Педагогический коллектив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«В 1951 году в </a:t>
            </a:r>
            <a:r>
              <a:rPr lang="ru-RU" dirty="0" err="1" smtClean="0"/>
              <a:t>Голобовской</a:t>
            </a:r>
            <a:r>
              <a:rPr lang="ru-RU" dirty="0" smtClean="0"/>
              <a:t> семилетней школе обучается 103 ученика , работает 3 кружка : игровой , драматический , физкультурный . Имеется пионерская организация .» (из протокола №30 заседания </a:t>
            </a:r>
            <a:r>
              <a:rPr lang="ru-RU" dirty="0" err="1" smtClean="0"/>
              <a:t>Большевишенского</a:t>
            </a:r>
            <a:r>
              <a:rPr lang="ru-RU" dirty="0" smtClean="0"/>
              <a:t> сельского совета депутатов трудящихся от 1951 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1955 году </a:t>
            </a:r>
            <a:r>
              <a:rPr lang="ru-RU" dirty="0" err="1" smtClean="0"/>
              <a:t>Голобовская</a:t>
            </a:r>
            <a:r>
              <a:rPr lang="ru-RU" dirty="0" smtClean="0"/>
              <a:t> семилетняя школа была вновь реорганизована в начальную. Ученики нашего округа с 5 класса учились в </a:t>
            </a:r>
            <a:r>
              <a:rPr lang="ru-RU" dirty="0" err="1" smtClean="0"/>
              <a:t>Яконовской</a:t>
            </a:r>
            <a:r>
              <a:rPr lang="ru-RU" dirty="0" smtClean="0"/>
              <a:t> школе.</a:t>
            </a:r>
          </a:p>
          <a:p>
            <a:endParaRPr lang="ru-RU" dirty="0"/>
          </a:p>
        </p:txBody>
      </p:sp>
      <p:pic>
        <p:nvPicPr>
          <p:cNvPr id="5122" name="Picture 2" descr="C:\Users\Галина\Desktop\история школы\1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29000"/>
            <a:ext cx="4180731" cy="28283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53012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Коллектив учителей и учащихся 1951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В истории нашей школы была еще одна яркая страница. В 1974 году в нашей школе стала работать Евгения Александровна Терентьева . Евгения Александровна уроженка города Торжка. После окончания </a:t>
            </a:r>
            <a:r>
              <a:rPr lang="ru-RU" dirty="0" err="1" smtClean="0"/>
              <a:t>Торжокского</a:t>
            </a:r>
            <a:r>
              <a:rPr lang="ru-RU" dirty="0" smtClean="0"/>
              <a:t> педагогического училища  с 1960 по 1970 г  работала учителем начальных классов в </a:t>
            </a:r>
            <a:r>
              <a:rPr lang="ru-RU" dirty="0" err="1" smtClean="0"/>
              <a:t>Челядинской</a:t>
            </a:r>
            <a:r>
              <a:rPr lang="ru-RU" dirty="0" smtClean="0"/>
              <a:t> начальной школе, затем  4 года в </a:t>
            </a:r>
            <a:r>
              <a:rPr lang="ru-RU" dirty="0" err="1" smtClean="0"/>
              <a:t>Яконовской</a:t>
            </a:r>
            <a:r>
              <a:rPr lang="ru-RU" dirty="0" smtClean="0"/>
              <a:t> восьмилетней школе.</a:t>
            </a:r>
          </a:p>
          <a:p>
            <a:r>
              <a:rPr lang="ru-RU" dirty="0" smtClean="0"/>
              <a:t>Много сил и тепла вложила Евгения Александровна в нашу начальную школу. Ее усилиями был создан краеведческий музей , кабинет труда ,  «живой» уголок , библиотека. Не случайно  ученики называли свою школу «Солнышко».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1983 году Евгении Александровне за выдающиеся заслуги в области образования было присвоено звание «Заслуженный учитель РСФСР» , а в марте 1988 года Президиум Верховного Совета присвоил ей звание «Народный учитель СССР»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Галина\Desktop\история школы\сканирование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157247" cy="4525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2420888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16 декабря 2001 года Евгении Александровны не стало. Она оставила добрую память о себе в сердцах учеников и педагогов школы.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1986 году </a:t>
            </a:r>
            <a:r>
              <a:rPr lang="ru-RU" dirty="0" err="1" smtClean="0"/>
              <a:t>Голобовская</a:t>
            </a:r>
            <a:r>
              <a:rPr lang="ru-RU" dirty="0" smtClean="0"/>
              <a:t> начальная школа была реорганизована в </a:t>
            </a:r>
            <a:r>
              <a:rPr lang="ru-RU" dirty="0" err="1" smtClean="0"/>
              <a:t>Большевишенскую</a:t>
            </a:r>
            <a:r>
              <a:rPr lang="ru-RU" dirty="0" smtClean="0"/>
              <a:t> восьмилетнюю школу. Она размещалась в двух  зданиях . Ее первым директором была Злобина Зинаида Александровна. Педагогический коллектив состоял из </a:t>
            </a:r>
            <a:r>
              <a:rPr lang="ru-RU" dirty="0" smtClean="0"/>
              <a:t>5 педагогов : </a:t>
            </a:r>
            <a:r>
              <a:rPr lang="ru-RU" dirty="0" err="1" smtClean="0"/>
              <a:t>Паламодов</a:t>
            </a:r>
            <a:r>
              <a:rPr lang="ru-RU" dirty="0" smtClean="0"/>
              <a:t> </a:t>
            </a:r>
            <a:r>
              <a:rPr lang="ru-RU" dirty="0" err="1" smtClean="0"/>
              <a:t>Ю.А.,Графов</a:t>
            </a:r>
            <a:r>
              <a:rPr lang="ru-RU" dirty="0" smtClean="0"/>
              <a:t> А.В. , </a:t>
            </a:r>
            <a:r>
              <a:rPr lang="ru-RU" dirty="0" err="1" smtClean="0"/>
              <a:t>Графова</a:t>
            </a:r>
            <a:r>
              <a:rPr lang="ru-RU" dirty="0" smtClean="0"/>
              <a:t> Л.А. , </a:t>
            </a:r>
            <a:r>
              <a:rPr lang="ru-RU" dirty="0" err="1" smtClean="0"/>
              <a:t>Багулина</a:t>
            </a:r>
            <a:r>
              <a:rPr lang="ru-RU" dirty="0" smtClean="0"/>
              <a:t> А.В. , Крылова (Панова) В.А.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алина\Desktop\история школы\150.png"/>
          <p:cNvPicPr>
            <a:picLocks noChangeAspect="1" noChangeArrowheads="1"/>
          </p:cNvPicPr>
          <p:nvPr/>
        </p:nvPicPr>
        <p:blipFill>
          <a:blip r:embed="rId2" cstate="print"/>
          <a:srcRect t="37931"/>
          <a:stretch>
            <a:fillRect/>
          </a:stretch>
        </p:blipFill>
        <p:spPr bwMode="auto">
          <a:xfrm>
            <a:off x="1691680" y="2348880"/>
            <a:ext cx="6029420" cy="2592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494116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Графова</a:t>
            </a:r>
            <a:r>
              <a:rPr lang="ru-RU" dirty="0" smtClean="0"/>
              <a:t> Л.А, Терентьева Е.А, </a:t>
            </a:r>
            <a:r>
              <a:rPr lang="ru-RU" dirty="0" err="1" smtClean="0"/>
              <a:t>Паламодов</a:t>
            </a:r>
            <a:r>
              <a:rPr lang="ru-RU" dirty="0" smtClean="0"/>
              <a:t> Ю.А, Панова В.А,  Злобина З.А,  Булахова П.А- глава </a:t>
            </a:r>
            <a:r>
              <a:rPr lang="ru-RU" dirty="0" err="1" smtClean="0"/>
              <a:t>Яконовского</a:t>
            </a:r>
            <a:r>
              <a:rPr lang="ru-RU" dirty="0" smtClean="0"/>
              <a:t> </a:t>
            </a:r>
            <a:r>
              <a:rPr lang="ru-RU" dirty="0" smtClean="0"/>
              <a:t>с/</a:t>
            </a:r>
            <a:r>
              <a:rPr lang="ru-RU" dirty="0" err="1" smtClean="0"/>
              <a:t>с</a:t>
            </a:r>
            <a:r>
              <a:rPr lang="ru-RU" dirty="0" smtClean="0"/>
              <a:t>, Яковлев Е.А- председатель колхоза        1998 г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836713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Педагогический коллектив </a:t>
            </a:r>
            <a:r>
              <a:rPr lang="ru-RU" sz="2800" dirty="0" err="1" smtClean="0"/>
              <a:t>Большевишенской</a:t>
            </a:r>
            <a:r>
              <a:rPr lang="ru-RU" sz="2800" dirty="0" smtClean="0"/>
              <a:t> восьмилетней школы 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Недалеко от Большого Вишенья находится небольшая красивая деревенька </a:t>
            </a:r>
            <a:r>
              <a:rPr lang="ru-RU" dirty="0" err="1" smtClean="0"/>
              <a:t>Голобово</a:t>
            </a:r>
            <a:r>
              <a:rPr lang="ru-RU" dirty="0" smtClean="0"/>
              <a:t>. В конце 19 века она принадлежала помещику Чернышеву – родственнику Бобрищевых- Пушкиных. В 1887 году Чернышев построил в </a:t>
            </a:r>
            <a:r>
              <a:rPr lang="ru-RU" dirty="0" err="1" smtClean="0"/>
              <a:t>Голобове</a:t>
            </a:r>
            <a:r>
              <a:rPr lang="ru-RU" dirty="0" smtClean="0"/>
              <a:t> на свои средства помещение для школы. В том же году оно было передано земству.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8"/>
            <a:ext cx="7355160" cy="3268960"/>
          </a:xfrm>
        </p:spPr>
        <p:txBody>
          <a:bodyPr>
            <a:normAutofit/>
          </a:bodyPr>
          <a:lstStyle/>
          <a:p>
            <a:r>
              <a:rPr lang="ru-RU" dirty="0" smtClean="0"/>
              <a:t> В 1988 году восьмилетняя школа стала средней. Для нее в рекордно короткий срок было построено новое красивое </a:t>
            </a:r>
            <a:r>
              <a:rPr lang="ru-RU" dirty="0" smtClean="0"/>
              <a:t>здание ,пополнился учительский коллектив.</a:t>
            </a:r>
            <a:endParaRPr lang="ru-RU" dirty="0"/>
          </a:p>
        </p:txBody>
      </p:sp>
      <p:pic>
        <p:nvPicPr>
          <p:cNvPr id="5" name="Picture 2" descr="C:\Users\Галина\Desktop\история школы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852936"/>
            <a:ext cx="4894302" cy="33146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57332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1988 г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35699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Фёдоров Г.А, Панова В.А, Румянцева Н.В, Терентьева Е.А, Павлова Н.Ю, Удалова Г.Н, Графов А.В, </a:t>
            </a:r>
            <a:r>
              <a:rPr lang="ru-RU" dirty="0" err="1" smtClean="0"/>
              <a:t>Багулина</a:t>
            </a:r>
            <a:r>
              <a:rPr lang="ru-RU" dirty="0" smtClean="0"/>
              <a:t> А.В, </a:t>
            </a:r>
            <a:r>
              <a:rPr lang="ru-RU" dirty="0" err="1" smtClean="0"/>
              <a:t>Графова</a:t>
            </a:r>
            <a:r>
              <a:rPr lang="ru-RU" dirty="0" smtClean="0"/>
              <a:t> Л.А, Иванов В.В, </a:t>
            </a:r>
            <a:r>
              <a:rPr lang="ru-RU" dirty="0" err="1" smtClean="0"/>
              <a:t>Пертищева</a:t>
            </a:r>
            <a:r>
              <a:rPr lang="ru-RU" dirty="0" smtClean="0"/>
              <a:t> Н.С,  Злобина З.А.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/>
          <a:lstStyle/>
          <a:p>
            <a:r>
              <a:rPr lang="ru-RU" dirty="0" smtClean="0"/>
              <a:t> В настоящее время в школе работает сплоченный творческий коллектив, который возглавляет Почетный работник общего образования Панова Виктория Анатольевна. </a:t>
            </a:r>
            <a:endParaRPr lang="ru-RU" dirty="0"/>
          </a:p>
        </p:txBody>
      </p:sp>
      <p:pic>
        <p:nvPicPr>
          <p:cNvPr id="8194" name="Picture 2" descr="C:\Users\Галина\Desktop\история школы\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80928"/>
            <a:ext cx="4752528" cy="31785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55892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2001 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068960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Ершов В.А, Графов А.В, </a:t>
            </a:r>
            <a:r>
              <a:rPr lang="ru-RU" dirty="0" err="1" smtClean="0"/>
              <a:t>Мячикова</a:t>
            </a:r>
            <a:r>
              <a:rPr lang="ru-RU" dirty="0" smtClean="0"/>
              <a:t> Л.Н, Панова В.А, </a:t>
            </a:r>
            <a:r>
              <a:rPr lang="ru-RU" dirty="0" err="1" smtClean="0"/>
              <a:t>Степеннов</a:t>
            </a:r>
            <a:r>
              <a:rPr lang="ru-RU" dirty="0" smtClean="0"/>
              <a:t> В.Е, </a:t>
            </a:r>
            <a:r>
              <a:rPr lang="ru-RU" dirty="0" err="1" smtClean="0"/>
              <a:t>Паламодов</a:t>
            </a:r>
            <a:r>
              <a:rPr lang="ru-RU" dirty="0" smtClean="0"/>
              <a:t> Ю.А, Злобина З.А, Петрищева Н.С, Удалова Г.Н, </a:t>
            </a:r>
            <a:r>
              <a:rPr lang="ru-RU" dirty="0" err="1" smtClean="0"/>
              <a:t>Графова</a:t>
            </a:r>
            <a:r>
              <a:rPr lang="ru-RU" dirty="0" smtClean="0"/>
              <a:t> Л.А, </a:t>
            </a:r>
            <a:r>
              <a:rPr lang="ru-RU" dirty="0" err="1" smtClean="0"/>
              <a:t>Канахина</a:t>
            </a:r>
            <a:r>
              <a:rPr lang="ru-RU" dirty="0" smtClean="0"/>
              <a:t> В.А.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школе было 3 классные комнаты, числилось 30 книг для внеклассного чтения, 400 учебников, 3 школьные доски, 45 грифельных досок , 1 географическая карта. Первым учителем </a:t>
            </a:r>
            <a:r>
              <a:rPr lang="ru-RU" dirty="0" err="1" smtClean="0"/>
              <a:t>Голобовской</a:t>
            </a:r>
            <a:r>
              <a:rPr lang="ru-RU" dirty="0" smtClean="0"/>
              <a:t> школы  был С.А. Михайловский  (Учился в Тверской духовной семинарии, курс не закончил. Жалование 100 рублей в год 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Голобовская</a:t>
            </a:r>
            <a:r>
              <a:rPr lang="ru-RU" dirty="0" smtClean="0"/>
              <a:t> земская школа обслуживала 4 населенных </a:t>
            </a:r>
            <a:r>
              <a:rPr lang="ru-RU" dirty="0" smtClean="0"/>
              <a:t>пункта : </a:t>
            </a:r>
            <a:r>
              <a:rPr lang="ru-RU" dirty="0" err="1" smtClean="0"/>
              <a:t>Голобово</a:t>
            </a:r>
            <a:r>
              <a:rPr lang="ru-RU" dirty="0" smtClean="0"/>
              <a:t> , Большое Вишенье ,</a:t>
            </a:r>
            <a:r>
              <a:rPr lang="ru-RU" dirty="0" err="1" smtClean="0"/>
              <a:t>Куклино</a:t>
            </a:r>
            <a:r>
              <a:rPr lang="ru-RU" dirty="0" smtClean="0"/>
              <a:t> , </a:t>
            </a:r>
            <a:r>
              <a:rPr lang="ru-RU" dirty="0" err="1" smtClean="0"/>
              <a:t>Рюмино</a:t>
            </a:r>
            <a:r>
              <a:rPr lang="ru-RU" dirty="0" smtClean="0"/>
              <a:t> ,  </a:t>
            </a:r>
            <a:r>
              <a:rPr lang="ru-RU" dirty="0" smtClean="0"/>
              <a:t>в которых проживало 760 жителей. В школе обучалось 107 учеников : 55 </a:t>
            </a:r>
            <a:r>
              <a:rPr lang="ru-RU" dirty="0" smtClean="0"/>
              <a:t>мальчиков  </a:t>
            </a:r>
            <a:r>
              <a:rPr lang="ru-RU" dirty="0" smtClean="0"/>
              <a:t>и 52 девочки.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Долгое время в </a:t>
            </a:r>
            <a:r>
              <a:rPr lang="ru-RU" dirty="0" err="1" smtClean="0"/>
              <a:t>Голобовской</a:t>
            </a:r>
            <a:r>
              <a:rPr lang="ru-RU" dirty="0" smtClean="0"/>
              <a:t> начальной школе работали супруги Лавровы. Александр Николаевич Лавров  - коренной житель , окончил курсы по подготовке учителей в г. Торжке. Мария Степановна ( в девичестве Коршунова) окончила Тверскую женскую гимназию  и в 1915 году приехала работать учителем в </a:t>
            </a:r>
            <a:r>
              <a:rPr lang="ru-RU" dirty="0" err="1" smtClean="0"/>
              <a:t>Голобово</a:t>
            </a:r>
            <a:r>
              <a:rPr lang="ru-RU" dirty="0" smtClean="0"/>
              <a:t>. Лавровы проработали в школе более 40 лет. В 1950 году Мария Степановна была награждена Орденом Ленина.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алина\Desktop\история школы\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174236" cy="3278124"/>
          </a:xfrm>
          <a:prstGeom prst="rect">
            <a:avLst/>
          </a:prstGeom>
          <a:noFill/>
        </p:spPr>
      </p:pic>
      <p:pic>
        <p:nvPicPr>
          <p:cNvPr id="2050" name="Picture 2" descr="C:\Users\Галина\Desktop\история школы\сканирование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4832350" cy="30543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112474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Супруги Лавровы с учениками </a:t>
            </a:r>
            <a:r>
              <a:rPr lang="ru-RU" sz="1600" dirty="0" err="1" smtClean="0"/>
              <a:t>Голобовской</a:t>
            </a:r>
            <a:r>
              <a:rPr lang="ru-RU" sz="1600" dirty="0" smtClean="0"/>
              <a:t> школы     1949 г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522920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Лавров Александр Николаевич с учениками   1950 г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 военные годы судьба забросила в наши края еще одну учительскую семью .Это Петр Иванович Журавлев и Зоя Петровна Львова. До войны они жили и работали под Ржевом.</a:t>
            </a:r>
          </a:p>
        </p:txBody>
      </p:sp>
      <p:pic>
        <p:nvPicPr>
          <p:cNvPr id="3074" name="Picture 2" descr="C:\Users\Галина\Desktop\история школы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73016"/>
            <a:ext cx="3907780" cy="2682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530120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З.П.Львова и П.И. Журавлев  с учениками  1961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первые дни войны Петра Ивановича забрали на фронт , а Зоя Петровна с маленьким ребенком на руках  пришла в родные края. Когда Петр Иванович вернулся с фронта , он  работал в </a:t>
            </a:r>
            <a:r>
              <a:rPr lang="ru-RU" dirty="0" err="1" smtClean="0"/>
              <a:t>Голобовской</a:t>
            </a:r>
            <a:r>
              <a:rPr lang="ru-RU" dirty="0" smtClean="0"/>
              <a:t> начальной школе. В 1947 году был назначен заведующим школой. А в 1949 году при его активном содействии была открыта семилетняя (неполная средняя) школа.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У </a:t>
            </a:r>
            <a:r>
              <a:rPr lang="ru-RU" dirty="0" err="1" smtClean="0"/>
              <a:t>Голобовской</a:t>
            </a:r>
            <a:r>
              <a:rPr lang="ru-RU" dirty="0" smtClean="0"/>
              <a:t> семилетней школы не было специального здания . Классы располагались в Большом Вишенье в двух избах : у  </a:t>
            </a:r>
            <a:r>
              <a:rPr lang="ru-RU" dirty="0" err="1" smtClean="0"/>
              <a:t>Купцовых</a:t>
            </a:r>
            <a:r>
              <a:rPr lang="ru-RU" dirty="0" smtClean="0"/>
              <a:t> и </a:t>
            </a:r>
            <a:r>
              <a:rPr lang="ru-RU" dirty="0" smtClean="0"/>
              <a:t>Мухиных .</a:t>
            </a:r>
          </a:p>
          <a:p>
            <a:r>
              <a:rPr lang="ru-RU" dirty="0" smtClean="0"/>
              <a:t>С ноября 1949 года была открыта вечерняя школа , которую посещали 15 человек .</a:t>
            </a:r>
          </a:p>
          <a:p>
            <a:r>
              <a:rPr lang="ru-RU" dirty="0" smtClean="0"/>
              <a:t>В 1950 г из </a:t>
            </a:r>
            <a:r>
              <a:rPr lang="ru-RU" dirty="0" err="1" smtClean="0"/>
              <a:t>Машутино</a:t>
            </a:r>
            <a:r>
              <a:rPr lang="ru-RU" dirty="0" smtClean="0"/>
              <a:t> перевезено здание школы, а в 1951 г уже открыто для учеников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Другая 3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160</TotalTime>
  <Words>978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Тема2</vt:lpstr>
      <vt:lpstr>ИСТОРИЯ  БОЛЬШЕВИШЕНСКОЙ  ШКОЛЫ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БОЛЬШЕВИШЕНСКОЙ  ШКОЛЫ</dc:title>
  <dc:creator>Галина</dc:creator>
  <cp:lastModifiedBy>Галина</cp:lastModifiedBy>
  <cp:revision>18</cp:revision>
  <dcterms:created xsi:type="dcterms:W3CDTF">2015-12-09T08:06:51Z</dcterms:created>
  <dcterms:modified xsi:type="dcterms:W3CDTF">2015-12-17T11:09:00Z</dcterms:modified>
</cp:coreProperties>
</file>