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5D2F71-D8CB-4767-A093-C9DB45805DFE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302AC4-3E3A-491C-8472-31E082AF2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/>
              <a:t>Мастер класс</a:t>
            </a:r>
            <a:r>
              <a:rPr lang="ru-RU" dirty="0" smtClean="0"/>
              <a:t> </a:t>
            </a:r>
            <a:r>
              <a:rPr lang="ru-RU" dirty="0" smtClean="0"/>
              <a:t>на тему «Миньоны»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85184"/>
            <a:ext cx="4392488" cy="12241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936104"/>
          </a:xfrm>
        </p:spPr>
        <p:txBody>
          <a:bodyPr/>
          <a:lstStyle/>
          <a:p>
            <a:r>
              <a:rPr lang="ru-RU" dirty="0" smtClean="0"/>
              <a:t>Обоснование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536504"/>
          </a:xfrm>
        </p:spPr>
        <p:txBody>
          <a:bodyPr/>
          <a:lstStyle/>
          <a:p>
            <a:r>
              <a:rPr lang="ru-RU" dirty="0" smtClean="0"/>
              <a:t>В мае выпустили мультик « Гадкий Я 3», который стал популярен. Его смотрели взрослые и дети, я тоже захотела посмотреть. После просмотра у меня осталось много эмоций. Каждый день я вспоминала этот мультик.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864096"/>
          </a:xfrm>
        </p:spPr>
        <p:txBody>
          <a:bodyPr/>
          <a:lstStyle/>
          <a:p>
            <a:r>
              <a:rPr lang="ru-RU" dirty="0" smtClean="0"/>
              <a:t>Определение идеи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680520"/>
          </a:xfrm>
        </p:spPr>
        <p:txBody>
          <a:bodyPr/>
          <a:lstStyle/>
          <a:p>
            <a:r>
              <a:rPr lang="ru-RU" dirty="0" smtClean="0"/>
              <a:t>В один прекрасный день мне пришла идея связать себе миньонов, которые станут моими друзьями. Просмотрев много схем мне понравились только схемы Тома и Стюарта.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материалов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536504"/>
          </a:xfrm>
        </p:spPr>
        <p:txBody>
          <a:bodyPr/>
          <a:lstStyle/>
          <a:p>
            <a:r>
              <a:rPr lang="ru-RU" dirty="0" smtClean="0"/>
              <a:t>Материал для моих игрушек выбрать было несложно, так как вязанием </a:t>
            </a:r>
            <a:r>
              <a:rPr lang="ru-RU" dirty="0" smtClean="0"/>
              <a:t>занимаюсь.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инструментов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464496"/>
          </a:xfrm>
        </p:spPr>
        <p:txBody>
          <a:bodyPr/>
          <a:lstStyle/>
          <a:p>
            <a:r>
              <a:rPr lang="ru-RU" dirty="0" smtClean="0"/>
              <a:t>Для изготовления игрушек мне понадобилось:</a:t>
            </a:r>
          </a:p>
          <a:p>
            <a:pPr lvl="1"/>
            <a:r>
              <a:rPr lang="ru-RU" dirty="0" smtClean="0"/>
              <a:t>Пряжа</a:t>
            </a:r>
          </a:p>
          <a:p>
            <a:pPr lvl="1"/>
            <a:r>
              <a:rPr lang="ru-RU" dirty="0" smtClean="0"/>
              <a:t>Крючок</a:t>
            </a:r>
          </a:p>
          <a:p>
            <a:pPr lvl="1"/>
            <a:r>
              <a:rPr lang="ru-RU" dirty="0" smtClean="0"/>
              <a:t>Ножницы</a:t>
            </a:r>
          </a:p>
          <a:p>
            <a:pPr lvl="1"/>
            <a:r>
              <a:rPr lang="ru-RU" dirty="0" smtClean="0"/>
              <a:t>Нитка с иголкой</a:t>
            </a:r>
          </a:p>
          <a:p>
            <a:pPr lvl="1"/>
            <a:r>
              <a:rPr lang="ru-RU" dirty="0" smtClean="0"/>
              <a:t>Лента</a:t>
            </a:r>
          </a:p>
          <a:p>
            <a:pPr lvl="1"/>
            <a:r>
              <a:rPr lang="ru-RU" dirty="0" smtClean="0"/>
              <a:t>Схема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изготовления изделий: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464496"/>
          </a:xfrm>
        </p:spPr>
        <p:txBody>
          <a:bodyPr/>
          <a:lstStyle/>
          <a:p>
            <a:r>
              <a:rPr lang="ru-RU" dirty="0" smtClean="0"/>
              <a:t>1)Туловище</a:t>
            </a:r>
          </a:p>
          <a:p>
            <a:r>
              <a:rPr lang="ru-RU" dirty="0" smtClean="0"/>
              <a:t>2)Руки</a:t>
            </a:r>
          </a:p>
          <a:p>
            <a:r>
              <a:rPr lang="ru-RU" dirty="0" smtClean="0"/>
              <a:t>3)Ноги</a:t>
            </a:r>
          </a:p>
          <a:p>
            <a:r>
              <a:rPr lang="ru-RU" dirty="0" smtClean="0"/>
              <a:t>4)Глаза</a:t>
            </a:r>
          </a:p>
          <a:p>
            <a:r>
              <a:rPr lang="ru-RU" dirty="0" smtClean="0"/>
              <a:t>5)Рот</a:t>
            </a:r>
          </a:p>
          <a:p>
            <a:r>
              <a:rPr lang="ru-RU" dirty="0" smtClean="0"/>
              <a:t>6)Комбинезон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80120"/>
          </a:xfrm>
        </p:spPr>
        <p:txBody>
          <a:bodyPr/>
          <a:lstStyle/>
          <a:p>
            <a:r>
              <a:rPr lang="ru-RU" dirty="0" smtClean="0"/>
              <a:t>Тело</a:t>
            </a:r>
            <a:endParaRPr lang="ru-RU" dirty="0"/>
          </a:p>
        </p:txBody>
      </p:sp>
      <p:pic>
        <p:nvPicPr>
          <p:cNvPr id="4" name="Содержимое 3" descr="IMG_70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384376" cy="2448372"/>
          </a:xfrm>
        </p:spPr>
      </p:pic>
      <p:pic>
        <p:nvPicPr>
          <p:cNvPr id="6" name="Содержимое 3" descr="IMG_7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628800"/>
            <a:ext cx="3027565" cy="2232248"/>
          </a:xfrm>
          <a:prstGeom prst="rect">
            <a:avLst/>
          </a:prstGeom>
        </p:spPr>
      </p:pic>
      <p:pic>
        <p:nvPicPr>
          <p:cNvPr id="5" name="Содержимое 3" descr="IMG_70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17032"/>
            <a:ext cx="3062883" cy="2297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r>
              <a:rPr lang="ru-RU" dirty="0" smtClean="0"/>
              <a:t>Ноги</a:t>
            </a:r>
            <a:endParaRPr lang="ru-RU" dirty="0"/>
          </a:p>
        </p:txBody>
      </p:sp>
      <p:pic>
        <p:nvPicPr>
          <p:cNvPr id="4" name="Содержимое 3" descr="IMG_7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072475" cy="2304356"/>
          </a:xfrm>
        </p:spPr>
      </p:pic>
      <p:pic>
        <p:nvPicPr>
          <p:cNvPr id="5" name="Содержимое 5" descr="IMG_70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005064"/>
            <a:ext cx="2774851" cy="2081138"/>
          </a:xfrm>
          <a:prstGeom prst="rect">
            <a:avLst/>
          </a:prstGeom>
        </p:spPr>
      </p:pic>
      <p:pic>
        <p:nvPicPr>
          <p:cNvPr id="6" name="Содержимое 3" descr="IMG_71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700808"/>
            <a:ext cx="3024335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936104"/>
          </a:xfrm>
        </p:spPr>
        <p:txBody>
          <a:bodyPr/>
          <a:lstStyle/>
          <a:p>
            <a:r>
              <a:rPr lang="ru-RU" dirty="0" smtClean="0"/>
              <a:t>Комбинезон:</a:t>
            </a:r>
            <a:endParaRPr lang="ru-RU" dirty="0"/>
          </a:p>
        </p:txBody>
      </p:sp>
      <p:pic>
        <p:nvPicPr>
          <p:cNvPr id="4" name="Содержимое 3" descr="IMG_7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2881007" cy="2160755"/>
          </a:xfrm>
        </p:spPr>
      </p:pic>
      <p:pic>
        <p:nvPicPr>
          <p:cNvPr id="5" name="Содержимое 5" descr="IMG_71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573016"/>
            <a:ext cx="2840873" cy="2130655"/>
          </a:xfrm>
          <a:prstGeom prst="rect">
            <a:avLst/>
          </a:prstGeom>
        </p:spPr>
      </p:pic>
      <p:pic>
        <p:nvPicPr>
          <p:cNvPr id="6" name="Содержимое 3" descr="IMG_71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628800"/>
            <a:ext cx="2808312" cy="20162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115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Аспект</vt:lpstr>
      <vt:lpstr> Мастер класс на тему «Миньоны»</vt:lpstr>
      <vt:lpstr>Обоснование идеи</vt:lpstr>
      <vt:lpstr>Определение идеи</vt:lpstr>
      <vt:lpstr>Выбор материалов</vt:lpstr>
      <vt:lpstr>Выбор инструментов</vt:lpstr>
      <vt:lpstr>Последовательность изготовления изделий:</vt:lpstr>
      <vt:lpstr>Тело</vt:lpstr>
      <vt:lpstr>Ноги</vt:lpstr>
      <vt:lpstr>Комбинезон: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тему6 «Миньоны»</dc:title>
  <dc:creator>Марина</dc:creator>
  <cp:lastModifiedBy>User</cp:lastModifiedBy>
  <cp:revision>9</cp:revision>
  <dcterms:created xsi:type="dcterms:W3CDTF">2017-11-12T13:32:18Z</dcterms:created>
  <dcterms:modified xsi:type="dcterms:W3CDTF">2024-01-05T16:12:48Z</dcterms:modified>
</cp:coreProperties>
</file>