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4" r:id="rId4"/>
    <p:sldId id="265" r:id="rId5"/>
    <p:sldId id="270" r:id="rId6"/>
    <p:sldId id="274" r:id="rId7"/>
    <p:sldId id="266" r:id="rId8"/>
    <p:sldId id="275" r:id="rId9"/>
    <p:sldId id="277" r:id="rId10"/>
    <p:sldId id="278" r:id="rId11"/>
    <p:sldId id="279" r:id="rId12"/>
    <p:sldId id="273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алина" initials="Г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86441" autoAdjust="0"/>
  </p:normalViewPr>
  <p:slideViewPr>
    <p:cSldViewPr>
      <p:cViewPr varScale="1">
        <p:scale>
          <a:sx n="93" d="100"/>
          <a:sy n="93" d="100"/>
        </p:scale>
        <p:origin x="-2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70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67D-FD48-4560-9948-7634115171C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F3090B-8674-4F8C-A9B8-76DF74FD1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67D-FD48-4560-9948-7634115171C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090B-8674-4F8C-A9B8-76DF74FD1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67D-FD48-4560-9948-7634115171C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090B-8674-4F8C-A9B8-76DF74FD1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67D-FD48-4560-9948-7634115171C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EF3090B-8674-4F8C-A9B8-76DF74FD1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67D-FD48-4560-9948-7634115171C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090B-8674-4F8C-A9B8-76DF74FD1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67D-FD48-4560-9948-7634115171C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090B-8674-4F8C-A9B8-76DF74FD1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67D-FD48-4560-9948-7634115171C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EF3090B-8674-4F8C-A9B8-76DF74FD1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67D-FD48-4560-9948-7634115171C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090B-8674-4F8C-A9B8-76DF74FD1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67D-FD48-4560-9948-7634115171C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090B-8674-4F8C-A9B8-76DF74FD1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67D-FD48-4560-9948-7634115171C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090B-8674-4F8C-A9B8-76DF74FD13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067D-FD48-4560-9948-7634115171C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090B-8674-4F8C-A9B8-76DF74FD1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11067D-FD48-4560-9948-7634115171CD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F3090B-8674-4F8C-A9B8-76DF74FD13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052736"/>
            <a:ext cx="65527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Ветеран , </a:t>
            </a:r>
          </a:p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живущий рядом.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51723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Материал собран и записан </a:t>
            </a:r>
            <a:r>
              <a:rPr lang="ru-RU" dirty="0" smtClean="0"/>
              <a:t> </a:t>
            </a:r>
            <a:r>
              <a:rPr lang="ru-RU" dirty="0" smtClean="0"/>
              <a:t>учителем Большевишенской школы </a:t>
            </a:r>
            <a:r>
              <a:rPr lang="ru-RU" dirty="0" smtClean="0"/>
              <a:t>Удаловой </a:t>
            </a:r>
            <a:r>
              <a:rPr lang="ru-RU" dirty="0" smtClean="0"/>
              <a:t>Галиной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лина\Desktop\школьный музей\Ветераны ВОВ (Презентация,фото\ковалев алекс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2656"/>
            <a:ext cx="4104456" cy="50038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517232"/>
            <a:ext cx="6523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Первая встреча Тамары с отцом произошла только в 1946 году</a:t>
            </a:r>
          </a:p>
          <a:p>
            <a:endParaRPr lang="ru-RU" dirty="0" smtClean="0"/>
          </a:p>
          <a:p>
            <a:r>
              <a:rPr lang="ru-RU" dirty="0" smtClean="0"/>
              <a:t>                  (на фото Тамара с родителями  1949 г)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1955 году  Фаина и Тамара закончили </a:t>
            </a:r>
            <a:r>
              <a:rPr lang="ru-RU" dirty="0" err="1" smtClean="0"/>
              <a:t>Большевишенскую</a:t>
            </a:r>
            <a:r>
              <a:rPr lang="ru-RU" dirty="0" smtClean="0"/>
              <a:t> семилетку.                                                Фаина мечтала стать бухгалтером .Она закончила сначала </a:t>
            </a:r>
            <a:r>
              <a:rPr lang="ru-RU" dirty="0" err="1" smtClean="0"/>
              <a:t>Таложенскую</a:t>
            </a:r>
            <a:r>
              <a:rPr lang="ru-RU" dirty="0" smtClean="0"/>
              <a:t> среднюю школу, а затем бухгалтерские курсы.</a:t>
            </a:r>
          </a:p>
          <a:p>
            <a:r>
              <a:rPr lang="ru-RU" dirty="0" smtClean="0"/>
              <a:t>  Четырнадцатилетняя Тамара хотела работать с лошадьми. В колхозе ей дали белую лошадь Забаву, на которой она выполняла самую ответственную работу.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Галина\Desktop\лошад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76872"/>
            <a:ext cx="432048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rcRect l="5312" t="11151" r="2429" b="42650"/>
          <a:stretch>
            <a:fillRect/>
          </a:stretch>
        </p:blipFill>
        <p:spPr>
          <a:xfrm>
            <a:off x="1403648" y="2060848"/>
            <a:ext cx="6264696" cy="4306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9" y="83671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Фаина вышла замуж  за </a:t>
            </a:r>
            <a:r>
              <a:rPr lang="ru-RU" dirty="0" err="1" smtClean="0"/>
              <a:t>осиповского</a:t>
            </a:r>
            <a:r>
              <a:rPr lang="ru-RU" dirty="0" smtClean="0"/>
              <a:t> парня, и вот уже более 55 лет они идут по жизни рука об руку. В семье родились трое детей. Фаина </a:t>
            </a:r>
            <a:r>
              <a:rPr lang="ru-RU" dirty="0" err="1" smtClean="0"/>
              <a:t>Прокофьевна</a:t>
            </a:r>
            <a:r>
              <a:rPr lang="ru-RU" dirty="0" smtClean="0"/>
              <a:t>  до самой пенсии работала  в колхозе счетоводом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132856"/>
            <a:ext cx="5688632" cy="4266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83671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Трудовой стаж Тамары Алексеевны – 41 год. Более 20 лет она руководила </a:t>
            </a:r>
          </a:p>
          <a:p>
            <a:r>
              <a:rPr lang="ru-RU" dirty="0" smtClean="0"/>
              <a:t>бригадой. За успехи в развитии народного хозяйства  награждена  Серебряной и </a:t>
            </a:r>
          </a:p>
          <a:p>
            <a:r>
              <a:rPr lang="ru-RU" dirty="0" smtClean="0"/>
              <a:t>Золотой  медалями  ВДНХ. Сегодня она окружена вниманием дочери и внучки.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04664"/>
            <a:ext cx="742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Большевишенская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ветеранская организация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733256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составе ветеранской организации более 90 человек: 4 труженика тыла, 3 – дети погибших воинов, 12 – дети войны.</a:t>
            </a:r>
            <a:endParaRPr lang="ru-RU" sz="2400" dirty="0"/>
          </a:p>
        </p:txBody>
      </p:sp>
      <p:pic>
        <p:nvPicPr>
          <p:cNvPr id="4" name="Рисунок 3" descr="009.jpg"/>
          <p:cNvPicPr>
            <a:picLocks noChangeAspect="1"/>
          </p:cNvPicPr>
          <p:nvPr/>
        </p:nvPicPr>
        <p:blipFill>
          <a:blip r:embed="rId2" cstate="print"/>
          <a:srcRect l="39909" t="2751" r="2428" b="67850"/>
          <a:stretch>
            <a:fillRect/>
          </a:stretch>
        </p:blipFill>
        <p:spPr>
          <a:xfrm>
            <a:off x="4860032" y="1988840"/>
            <a:ext cx="360040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6.jpg"/>
          <p:cNvPicPr>
            <a:picLocks noChangeAspect="1"/>
          </p:cNvPicPr>
          <p:nvPr/>
        </p:nvPicPr>
        <p:blipFill>
          <a:blip r:embed="rId3" cstate="print"/>
          <a:srcRect l="29818" t="2751" b="64700"/>
          <a:stretch>
            <a:fillRect/>
          </a:stretch>
        </p:blipFill>
        <p:spPr>
          <a:xfrm>
            <a:off x="1259632" y="3501008"/>
            <a:ext cx="327949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05.jpg"/>
          <p:cNvPicPr>
            <a:picLocks noChangeAspect="1"/>
          </p:cNvPicPr>
          <p:nvPr/>
        </p:nvPicPr>
        <p:blipFill>
          <a:blip r:embed="rId4" cstate="print"/>
          <a:srcRect l="29818" t="2751" r="987" b="63650"/>
          <a:stretch>
            <a:fillRect/>
          </a:stretch>
        </p:blipFill>
        <p:spPr>
          <a:xfrm>
            <a:off x="899592" y="1052736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427" y="476672"/>
            <a:ext cx="87795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Н.М.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Никоноров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труженик тыла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 маленькой деревеньке </a:t>
            </a:r>
            <a:r>
              <a:rPr lang="ru-RU" i="1" dirty="0" err="1" smtClean="0"/>
              <a:t>Куклино</a:t>
            </a:r>
            <a:r>
              <a:rPr lang="ru-RU" i="1" dirty="0" smtClean="0"/>
              <a:t>  живет Николай Михайлович </a:t>
            </a:r>
            <a:r>
              <a:rPr lang="ru-RU" i="1" dirty="0" err="1" smtClean="0"/>
              <a:t>Никоноров</a:t>
            </a:r>
            <a:r>
              <a:rPr lang="ru-RU" i="1" dirty="0" smtClean="0"/>
              <a:t> .Среди немногочисленных  жителей деревни он старожил .</a:t>
            </a:r>
            <a:endParaRPr lang="ru-RU" i="1" dirty="0"/>
          </a:p>
        </p:txBody>
      </p:sp>
      <p:pic>
        <p:nvPicPr>
          <p:cNvPr id="4" name="Рисунок 3" descr="010.jpg"/>
          <p:cNvPicPr>
            <a:picLocks noChangeAspect="1"/>
          </p:cNvPicPr>
          <p:nvPr/>
        </p:nvPicPr>
        <p:blipFill>
          <a:blip r:embed="rId2" cstate="print"/>
          <a:srcRect l="29818" t="2751" r="987" b="63650"/>
          <a:stretch>
            <a:fillRect/>
          </a:stretch>
        </p:blipFill>
        <p:spPr>
          <a:xfrm>
            <a:off x="1187624" y="1988839"/>
            <a:ext cx="6768752" cy="4512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44824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Николай Михайлович  знает о войне  не понаслышке . Когда она началась , ему было 11 лет. На фронт ушел отец ,который воевал на Калининской фронте . Все хозяйственные работы по дому легли на плечи единственного мужчины в семье – Николая.</a:t>
            </a:r>
          </a:p>
          <a:p>
            <a:endParaRPr lang="ru-RU" sz="2000" i="1" dirty="0" smtClean="0"/>
          </a:p>
        </p:txBody>
      </p:sp>
      <p:pic>
        <p:nvPicPr>
          <p:cNvPr id="3" name="Рисунок 2" descr="IMG_3841.JPG"/>
          <p:cNvPicPr>
            <a:picLocks noChangeAspect="1"/>
          </p:cNvPicPr>
          <p:nvPr/>
        </p:nvPicPr>
        <p:blipFill>
          <a:blip r:embed="rId2" cstate="print"/>
          <a:srcRect l="67325" t="21650" r="9051" b="37400"/>
          <a:stretch>
            <a:fillRect/>
          </a:stretch>
        </p:blipFill>
        <p:spPr>
          <a:xfrm>
            <a:off x="5292080" y="908720"/>
            <a:ext cx="3545009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341" y="836712"/>
            <a:ext cx="87306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августа 1941 г по март 1945 г. около Большого Вишенья располагался военный </a:t>
            </a:r>
          </a:p>
          <a:p>
            <a:r>
              <a:rPr lang="ru-RU" dirty="0" smtClean="0"/>
              <a:t>аэродром. На нем в разные годы базировался 451 ШАП , первый гвардейский ,</a:t>
            </a:r>
          </a:p>
          <a:p>
            <a:r>
              <a:rPr lang="ru-RU" dirty="0" smtClean="0"/>
              <a:t>157 и 728-ой истребительные авиаполки. Деревенские ребятишки вместе со </a:t>
            </a:r>
          </a:p>
          <a:p>
            <a:r>
              <a:rPr lang="ru-RU" dirty="0" smtClean="0"/>
              <a:t>взрослыми рыли землянки, строили ангары для самолетов, помогали с</a:t>
            </a:r>
          </a:p>
          <a:p>
            <a:r>
              <a:rPr lang="ru-RU" dirty="0" smtClean="0"/>
              <a:t> маскировкой. Зимой расчищали взлетные полосы от снега. Очень часто Николая </a:t>
            </a:r>
          </a:p>
          <a:p>
            <a:r>
              <a:rPr lang="ru-RU" dirty="0" smtClean="0"/>
              <a:t>привлекали  набивать  патроны в ленты для пулеметов. </a:t>
            </a:r>
          </a:p>
          <a:p>
            <a:endParaRPr lang="ru-RU" dirty="0"/>
          </a:p>
        </p:txBody>
      </p:sp>
      <p:pic>
        <p:nvPicPr>
          <p:cNvPr id="2050" name="Picture 2" descr="C:\Users\Галина\Desktop\самолё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5510386" cy="3673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78904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Когда Николаю исполнилось 13 лет, его отправили на лесозаготовки в Красный Городок под Кувшиново. Затем 2 года сплавлял лес по реке Поведь. Вместе со взрослыми обмолачивал лен, пахал на быках.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Трудовой стаж Николая Михайловича – 48 лет.</a:t>
            </a:r>
            <a:endParaRPr lang="ru-RU" sz="2800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Фото ветеранов\009.jpg"/>
          <p:cNvPicPr>
            <a:picLocks noChangeAspect="1" noChangeArrowheads="1"/>
          </p:cNvPicPr>
          <p:nvPr/>
        </p:nvPicPr>
        <p:blipFill>
          <a:blip r:embed="rId2" cstate="print"/>
          <a:srcRect l="38911" t="2699" r="1795" b="67610"/>
          <a:stretch>
            <a:fillRect/>
          </a:stretch>
        </p:blipFill>
        <p:spPr bwMode="auto">
          <a:xfrm>
            <a:off x="1907704" y="0"/>
            <a:ext cx="5256584" cy="3613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.jpg"/>
          <p:cNvPicPr>
            <a:picLocks noChangeAspect="1"/>
          </p:cNvPicPr>
          <p:nvPr/>
        </p:nvPicPr>
        <p:blipFill>
          <a:blip r:embed="rId2" cstate="print"/>
          <a:srcRect l="29818" t="4851" r="987" b="61550"/>
          <a:stretch>
            <a:fillRect/>
          </a:stretch>
        </p:blipFill>
        <p:spPr>
          <a:xfrm>
            <a:off x="1691680" y="260648"/>
            <a:ext cx="5508612" cy="3672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4509120"/>
            <a:ext cx="85689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Николай Михайлович награжден медалями:  «За доблестный труд во время ВОВ», «Ветеран труда», юбилейными медалями. </a:t>
            </a:r>
          </a:p>
          <a:p>
            <a:r>
              <a:rPr lang="ru-RU" sz="2000" dirty="0" smtClean="0"/>
              <a:t>Много жизненных испытаний выпало на долю ветерана, но он никогда не жаловался и не отчаивался.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350_20080620_115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844824"/>
            <a:ext cx="3888432" cy="4027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44824"/>
            <a:ext cx="45010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Эти замечательные женщины живут</a:t>
            </a:r>
          </a:p>
          <a:p>
            <a:r>
              <a:rPr lang="ru-RU" dirty="0" smtClean="0"/>
              <a:t>в  селе </a:t>
            </a:r>
            <a:r>
              <a:rPr lang="ru-RU" dirty="0" err="1" smtClean="0"/>
              <a:t>Осипово</a:t>
            </a:r>
            <a:r>
              <a:rPr lang="ru-RU" dirty="0" smtClean="0"/>
              <a:t>. Они родились </a:t>
            </a:r>
          </a:p>
          <a:p>
            <a:r>
              <a:rPr lang="ru-RU" dirty="0" smtClean="0"/>
              <a:t>в грозный для нашей страны 1941 год.</a:t>
            </a:r>
          </a:p>
          <a:p>
            <a:r>
              <a:rPr lang="ru-RU" dirty="0" smtClean="0"/>
              <a:t>Их отцы прошли дорогами войны и , к счастью, живыми вернулись в родные края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(на фото Успенский храм в с. </a:t>
            </a:r>
            <a:r>
              <a:rPr lang="ru-RU" dirty="0" err="1" smtClean="0"/>
              <a:t>Осипово</a:t>
            </a:r>
            <a:r>
              <a:rPr lang="ru-RU" dirty="0" smtClean="0"/>
              <a:t> 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48680"/>
            <a:ext cx="72162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Ф.П. Шишкова и Т.А. Воронова  -  дети войны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лина\Desktop\школьный музей\Ветераны ВОВ (Презентация,фото\сергеев прокоф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192688" cy="466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71600" y="4941168"/>
            <a:ext cx="7551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Отец Фаины  вернулся с войны в 1942 году инвалидом , без правой руки.</a:t>
            </a:r>
          </a:p>
          <a:p>
            <a:endParaRPr lang="ru-RU" dirty="0" smtClean="0"/>
          </a:p>
          <a:p>
            <a:r>
              <a:rPr lang="ru-RU" dirty="0" smtClean="0"/>
              <a:t>                       ( на фото родители  Шишковой Фаины)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269</TotalTime>
  <Words>475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Админ</cp:lastModifiedBy>
  <cp:revision>33</cp:revision>
  <dcterms:created xsi:type="dcterms:W3CDTF">2017-11-27T09:05:43Z</dcterms:created>
  <dcterms:modified xsi:type="dcterms:W3CDTF">2017-12-04T10:21:36Z</dcterms:modified>
</cp:coreProperties>
</file>